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334" r:id="rId2"/>
    <p:sldId id="256" r:id="rId3"/>
    <p:sldId id="337" r:id="rId4"/>
    <p:sldId id="257" r:id="rId5"/>
    <p:sldId id="258" r:id="rId6"/>
    <p:sldId id="259" r:id="rId7"/>
    <p:sldId id="261" r:id="rId8"/>
    <p:sldId id="260" r:id="rId9"/>
    <p:sldId id="335" r:id="rId10"/>
    <p:sldId id="264" r:id="rId11"/>
    <p:sldId id="336" r:id="rId12"/>
    <p:sldId id="267" r:id="rId13"/>
    <p:sldId id="340" r:id="rId14"/>
    <p:sldId id="33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74BC6-A680-4B93-A8EB-4873AEE8DDB5}" type="datetimeFigureOut">
              <a:rPr lang="zh-CN" altLang="en-US" smtClean="0"/>
              <a:pPr/>
              <a:t>2018/12/21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EEE73-D4FC-4FC8-B94A-C3DB83A539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641FA-160C-43D1-B2A7-222DCC0FCA8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CCEC8-75C3-4AC3-8DB8-C46C8B699A2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111DC-DB06-4F69-8E81-F73CD98CC41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CCEC8-75C3-4AC3-8DB8-C46C8B699A2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E24C-F57B-4644-BB2F-0A3007FCA296}" type="datetimeFigureOut">
              <a:rPr lang="zh-CN" altLang="en-US" smtClean="0"/>
              <a:pPr/>
              <a:t>2018/12/21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27CA1-4FCD-4650-BA8B-A77A1DD7AD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E24C-F57B-4644-BB2F-0A3007FCA296}" type="datetimeFigureOut">
              <a:rPr lang="zh-CN" altLang="en-US" smtClean="0"/>
              <a:pPr/>
              <a:t>2018/12/21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27CA1-4FCD-4650-BA8B-A77A1DD7AD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E24C-F57B-4644-BB2F-0A3007FCA296}" type="datetimeFigureOut">
              <a:rPr lang="zh-CN" altLang="en-US" smtClean="0"/>
              <a:pPr/>
              <a:t>2018/12/21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27CA1-4FCD-4650-BA8B-A77A1DD7AD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E24C-F57B-4644-BB2F-0A3007FCA296}" type="datetimeFigureOut">
              <a:rPr lang="zh-CN" altLang="en-US" smtClean="0"/>
              <a:pPr/>
              <a:t>2018/12/21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27CA1-4FCD-4650-BA8B-A77A1DD7AD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E24C-F57B-4644-BB2F-0A3007FCA296}" type="datetimeFigureOut">
              <a:rPr lang="zh-CN" altLang="en-US" smtClean="0"/>
              <a:pPr/>
              <a:t>2018/12/21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27CA1-4FCD-4650-BA8B-A77A1DD7AD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E24C-F57B-4644-BB2F-0A3007FCA296}" type="datetimeFigureOut">
              <a:rPr lang="zh-CN" altLang="en-US" smtClean="0"/>
              <a:pPr/>
              <a:t>2018/12/21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27CA1-4FCD-4650-BA8B-A77A1DD7AD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E24C-F57B-4644-BB2F-0A3007FCA296}" type="datetimeFigureOut">
              <a:rPr lang="zh-CN" altLang="en-US" smtClean="0"/>
              <a:pPr/>
              <a:t>2018/12/21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27CA1-4FCD-4650-BA8B-A77A1DD7AD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E24C-F57B-4644-BB2F-0A3007FCA296}" type="datetimeFigureOut">
              <a:rPr lang="zh-CN" altLang="en-US" smtClean="0"/>
              <a:pPr/>
              <a:t>2018/12/21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27CA1-4FCD-4650-BA8B-A77A1DD7AD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E24C-F57B-4644-BB2F-0A3007FCA296}" type="datetimeFigureOut">
              <a:rPr lang="zh-CN" altLang="en-US" smtClean="0"/>
              <a:pPr/>
              <a:t>2018/12/21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27CA1-4FCD-4650-BA8B-A77A1DD7AD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E24C-F57B-4644-BB2F-0A3007FCA296}" type="datetimeFigureOut">
              <a:rPr lang="zh-CN" altLang="en-US" smtClean="0"/>
              <a:pPr/>
              <a:t>2018/12/21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27CA1-4FCD-4650-BA8B-A77A1DD7AD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E24C-F57B-4644-BB2F-0A3007FCA296}" type="datetimeFigureOut">
              <a:rPr lang="zh-CN" altLang="en-US" smtClean="0"/>
              <a:pPr/>
              <a:t>2018/12/21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27CA1-4FCD-4650-BA8B-A77A1DD7AD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CE24C-F57B-4644-BB2F-0A3007FCA296}" type="datetimeFigureOut">
              <a:rPr lang="zh-CN" altLang="en-US" smtClean="0"/>
              <a:pPr/>
              <a:t>2018/12/21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27CA1-4FCD-4650-BA8B-A77A1DD7AD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audio1.wav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audio2.wav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.jpeg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C:\Users\Administrator\Desktop\jiqiren副本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" y="0"/>
            <a:ext cx="12180723" cy="6858000"/>
          </a:xfrm>
          <a:prstGeom prst="rect">
            <a:avLst/>
          </a:prstGeom>
          <a:noFill/>
        </p:spPr>
      </p:pic>
      <p:grpSp>
        <p:nvGrpSpPr>
          <p:cNvPr id="44" name="组合 43"/>
          <p:cNvGrpSpPr/>
          <p:nvPr/>
        </p:nvGrpSpPr>
        <p:grpSpPr>
          <a:xfrm rot="8488381">
            <a:off x="4729009" y="390071"/>
            <a:ext cx="7124047" cy="6194958"/>
            <a:chOff x="3051413" y="-537370"/>
            <a:chExt cx="3634740" cy="3160713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3051413" y="-537370"/>
              <a:ext cx="3634740" cy="3160713"/>
            </a:xfrm>
            <a:prstGeom prst="rect">
              <a:avLst/>
            </a:prstGeom>
          </p:spPr>
        </p:pic>
        <p:sp>
          <p:nvSpPr>
            <p:cNvPr id="46" name="椭圆 45"/>
            <p:cNvSpPr/>
            <p:nvPr/>
          </p:nvSpPr>
          <p:spPr>
            <a:xfrm>
              <a:off x="3855322" y="320794"/>
              <a:ext cx="1615837" cy="1636592"/>
            </a:xfrm>
            <a:prstGeom prst="ellipse">
              <a:avLst/>
            </a:prstGeom>
            <a:solidFill>
              <a:srgbClr val="150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7" name="5" descr="D:\360data\重要数据\桌面\222222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014" y="1660966"/>
            <a:ext cx="2835093" cy="283509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本框 47"/>
          <p:cNvSpPr txBox="1"/>
          <p:nvPr/>
        </p:nvSpPr>
        <p:spPr>
          <a:xfrm>
            <a:off x="6921304" y="2693457"/>
            <a:ext cx="3385542" cy="67710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 algn="ctr">
              <a:defRPr sz="4800" b="1">
                <a:gradFill flip="none" rotWithShape="1">
                  <a:gsLst>
                    <a:gs pos="77000">
                      <a:schemeClr val="accent5">
                        <a:lumMod val="20000"/>
                        <a:lumOff val="80000"/>
                        <a:alpha val="48000"/>
                      </a:schemeClr>
                    </a:gs>
                    <a:gs pos="52000">
                      <a:srgbClr val="E8EEF8"/>
                    </a:gs>
                    <a:gs pos="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  <a:alpha val="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254000" algn="tl" rotWithShape="0">
                    <a:srgbClr val="296BEF">
                      <a:alpha val="56000"/>
                    </a:srgbClr>
                  </a:outerShdw>
                </a:effectLst>
              </a:defRPr>
            </a:lvl1pPr>
          </a:lstStyle>
          <a:p>
            <a:pPr algn="l"/>
            <a:r>
              <a:rPr lang="zh-CN" altLang="en-US" sz="4400" dirty="0">
                <a:gradFill flip="none" rotWithShape="1">
                  <a:gsLst>
                    <a:gs pos="0">
                      <a:srgbClr val="0066FF"/>
                    </a:gs>
                    <a:gs pos="100000">
                      <a:srgbClr val="80ECDF"/>
                    </a:gs>
                  </a:gsLst>
                  <a:lin ang="16200000" scaled="1"/>
                  <a:tileRect/>
                </a:gradFill>
                <a:effectLst>
                  <a:glow>
                    <a:schemeClr val="bg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爬虫之火车票</a:t>
            </a:r>
          </a:p>
        </p:txBody>
      </p:sp>
      <p:cxnSp>
        <p:nvCxnSpPr>
          <p:cNvPr id="49" name="直接连接符 48"/>
          <p:cNvCxnSpPr/>
          <p:nvPr/>
        </p:nvCxnSpPr>
        <p:spPr>
          <a:xfrm>
            <a:off x="7840887" y="3481509"/>
            <a:ext cx="1299163" cy="0"/>
          </a:xfrm>
          <a:prstGeom prst="line">
            <a:avLst/>
          </a:prstGeom>
          <a:ln>
            <a:gradFill>
              <a:gsLst>
                <a:gs pos="0">
                  <a:srgbClr val="0066FF"/>
                </a:gs>
                <a:gs pos="100000">
                  <a:srgbClr val="80ECDF"/>
                </a:gs>
              </a:gsLst>
              <a:lin ang="5400000" scaled="1"/>
            </a:gradFill>
            <a:round/>
            <a:headEnd type="oval"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-49493" y="5870606"/>
            <a:ext cx="12288464" cy="1097956"/>
            <a:chOff x="-57705" y="4083544"/>
            <a:chExt cx="9216348" cy="1122465"/>
          </a:xfrm>
        </p:grpSpPr>
        <p:sp>
          <p:nvSpPr>
            <p:cNvPr id="52" name="Line 7"/>
            <p:cNvSpPr>
              <a:spLocks noChangeShapeType="1"/>
            </p:cNvSpPr>
            <p:nvPr/>
          </p:nvSpPr>
          <p:spPr bwMode="auto">
            <a:xfrm flipV="1">
              <a:off x="34536" y="4084760"/>
              <a:ext cx="3168886" cy="10157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>
                      <a:alpha val="7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3" name="Line 8"/>
            <p:cNvSpPr>
              <a:spLocks noChangeShapeType="1"/>
            </p:cNvSpPr>
            <p:nvPr/>
          </p:nvSpPr>
          <p:spPr bwMode="auto">
            <a:xfrm flipV="1">
              <a:off x="1942771" y="4084760"/>
              <a:ext cx="1839164" cy="988625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4" name="Line 9"/>
            <p:cNvSpPr>
              <a:spLocks noChangeShapeType="1"/>
            </p:cNvSpPr>
            <p:nvPr/>
          </p:nvSpPr>
          <p:spPr bwMode="auto">
            <a:xfrm flipV="1">
              <a:off x="3669682" y="4171672"/>
              <a:ext cx="535343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>
                      <a:alpha val="73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/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 flipV="1">
              <a:off x="4731822" y="4171672"/>
              <a:ext cx="526711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6" name="Line 11"/>
            <p:cNvSpPr>
              <a:spLocks noChangeShapeType="1"/>
            </p:cNvSpPr>
            <p:nvPr/>
          </p:nvSpPr>
          <p:spPr bwMode="auto">
            <a:xfrm flipH="1" flipV="1">
              <a:off x="5464433" y="4223722"/>
              <a:ext cx="1965759" cy="9822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/>
            </a:p>
          </p:txBody>
        </p:sp>
        <p:sp>
          <p:nvSpPr>
            <p:cNvPr id="57" name="Line 12"/>
            <p:cNvSpPr>
              <a:spLocks noChangeShapeType="1"/>
            </p:cNvSpPr>
            <p:nvPr/>
          </p:nvSpPr>
          <p:spPr bwMode="auto">
            <a:xfrm flipH="1" flipV="1">
              <a:off x="6121897" y="4083544"/>
              <a:ext cx="2832134" cy="1006140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>
                      <a:alpha val="9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/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 flipH="1" flipV="1">
              <a:off x="7381306" y="4171671"/>
              <a:ext cx="1777337" cy="4928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 flipV="1">
              <a:off x="-57705" y="4117718"/>
              <a:ext cx="1964362" cy="502123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60" name="Line 11"/>
          <p:cNvSpPr>
            <a:spLocks noChangeShapeType="1"/>
          </p:cNvSpPr>
          <p:nvPr/>
        </p:nvSpPr>
        <p:spPr bwMode="auto">
          <a:xfrm flipH="1">
            <a:off x="-347583" y="6234713"/>
            <a:ext cx="12466088" cy="75475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00A2E9">
                    <a:alpha val="40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sp>
        <p:nvSpPr>
          <p:cNvPr id="61" name="Line 11"/>
          <p:cNvSpPr>
            <a:spLocks noChangeShapeType="1"/>
          </p:cNvSpPr>
          <p:nvPr/>
        </p:nvSpPr>
        <p:spPr bwMode="auto">
          <a:xfrm flipH="1">
            <a:off x="-347583" y="5954237"/>
            <a:ext cx="12466088" cy="75475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1000">
                  <a:srgbClr val="61E1EA">
                    <a:alpha val="6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sp>
        <p:nvSpPr>
          <p:cNvPr id="62" name="Line 11"/>
          <p:cNvSpPr>
            <a:spLocks noChangeShapeType="1"/>
          </p:cNvSpPr>
          <p:nvPr/>
        </p:nvSpPr>
        <p:spPr bwMode="auto">
          <a:xfrm flipH="1">
            <a:off x="-347583" y="6626676"/>
            <a:ext cx="12466088" cy="75475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61E1EA">
                    <a:alpha val="27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4559370" y="4534452"/>
            <a:ext cx="65630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小组成员：周宇烁</a:t>
            </a:r>
            <a:r>
              <a:rPr lang="en-US" altLang="zh-CN" sz="2800" dirty="0">
                <a:solidFill>
                  <a:schemeClr val="bg1"/>
                </a:solidFill>
              </a:rPr>
              <a:t>(</a:t>
            </a:r>
            <a:r>
              <a:rPr lang="zh-CN" altLang="en-US" sz="2800" dirty="0">
                <a:solidFill>
                  <a:schemeClr val="bg1"/>
                </a:solidFill>
              </a:rPr>
              <a:t>代码</a:t>
            </a:r>
            <a:r>
              <a:rPr lang="en-US" altLang="zh-CN" sz="2800" dirty="0">
                <a:solidFill>
                  <a:schemeClr val="bg1"/>
                </a:solidFill>
              </a:rPr>
              <a:t>)</a:t>
            </a:r>
            <a:r>
              <a:rPr lang="zh-CN" altLang="en-US" sz="2800" dirty="0">
                <a:solidFill>
                  <a:schemeClr val="bg1"/>
                </a:solidFill>
              </a:rPr>
              <a:t>   商东庆（代码）  胡健龙（界面） 吴旭（创意）</a:t>
            </a:r>
            <a:r>
              <a:rPr lang="en-US" altLang="zh-CN" sz="2800" dirty="0">
                <a:solidFill>
                  <a:schemeClr val="bg1"/>
                </a:solidFill>
              </a:rPr>
              <a:t>  </a:t>
            </a:r>
            <a:r>
              <a:rPr lang="zh-CN" altLang="en-US" sz="2800" dirty="0">
                <a:solidFill>
                  <a:schemeClr val="bg1"/>
                </a:solidFill>
              </a:rPr>
              <a:t>王欣悦（做</a:t>
            </a:r>
            <a:r>
              <a:rPr lang="en-US" altLang="zh-CN" sz="2800" dirty="0">
                <a:solidFill>
                  <a:schemeClr val="bg1"/>
                </a:solidFill>
              </a:rPr>
              <a:t>PPT</a:t>
            </a:r>
            <a:r>
              <a:rPr lang="zh-CN" altLang="en-US" sz="2800" dirty="0">
                <a:solidFill>
                  <a:schemeClr val="bg1"/>
                </a:solidFill>
              </a:rPr>
              <a:t>）    张凡硕（查资料）  李梦真（查资料）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170904" y="2524881"/>
            <a:ext cx="60615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遇到了问题！！！！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49493" y="5870606"/>
            <a:ext cx="12288464" cy="1097956"/>
            <a:chOff x="-57705" y="4083544"/>
            <a:chExt cx="9216348" cy="1122465"/>
          </a:xfrm>
        </p:grpSpPr>
        <p:sp>
          <p:nvSpPr>
            <p:cNvPr id="24" name="Line 7"/>
            <p:cNvSpPr>
              <a:spLocks noChangeShapeType="1"/>
            </p:cNvSpPr>
            <p:nvPr/>
          </p:nvSpPr>
          <p:spPr bwMode="auto">
            <a:xfrm flipV="1">
              <a:off x="34536" y="4084760"/>
              <a:ext cx="3168886" cy="10157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>
                      <a:alpha val="7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5" name="Line 8"/>
            <p:cNvSpPr>
              <a:spLocks noChangeShapeType="1"/>
            </p:cNvSpPr>
            <p:nvPr/>
          </p:nvSpPr>
          <p:spPr bwMode="auto">
            <a:xfrm flipV="1">
              <a:off x="1942771" y="4084760"/>
              <a:ext cx="1839164" cy="988625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6" name="Line 9"/>
            <p:cNvSpPr>
              <a:spLocks noChangeShapeType="1"/>
            </p:cNvSpPr>
            <p:nvPr/>
          </p:nvSpPr>
          <p:spPr bwMode="auto">
            <a:xfrm flipV="1">
              <a:off x="3669682" y="4171672"/>
              <a:ext cx="535343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>
                      <a:alpha val="73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/>
            </a:p>
          </p:txBody>
        </p:sp>
        <p:sp>
          <p:nvSpPr>
            <p:cNvPr id="27" name="Line 10"/>
            <p:cNvSpPr>
              <a:spLocks noChangeShapeType="1"/>
            </p:cNvSpPr>
            <p:nvPr/>
          </p:nvSpPr>
          <p:spPr bwMode="auto">
            <a:xfrm flipH="1" flipV="1">
              <a:off x="4731822" y="4171672"/>
              <a:ext cx="526711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8" name="Line 11"/>
            <p:cNvSpPr>
              <a:spLocks noChangeShapeType="1"/>
            </p:cNvSpPr>
            <p:nvPr/>
          </p:nvSpPr>
          <p:spPr bwMode="auto">
            <a:xfrm flipH="1" flipV="1">
              <a:off x="5464433" y="4223722"/>
              <a:ext cx="1965759" cy="9822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/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 flipH="1" flipV="1">
              <a:off x="6121897" y="4083544"/>
              <a:ext cx="2832134" cy="1006140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>
                      <a:alpha val="9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/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 flipH="1" flipV="1">
              <a:off x="7381306" y="4171671"/>
              <a:ext cx="1777337" cy="4928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 flipV="1">
              <a:off x="-57705" y="4117718"/>
              <a:ext cx="1964362" cy="502123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32" name="Line 11"/>
          <p:cNvSpPr>
            <a:spLocks noChangeShapeType="1"/>
          </p:cNvSpPr>
          <p:nvPr/>
        </p:nvSpPr>
        <p:spPr bwMode="auto">
          <a:xfrm flipH="1">
            <a:off x="-347583" y="6234713"/>
            <a:ext cx="12466088" cy="75475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00A2E9">
                    <a:alpha val="40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sp>
        <p:nvSpPr>
          <p:cNvPr id="33" name="Line 11"/>
          <p:cNvSpPr>
            <a:spLocks noChangeShapeType="1"/>
          </p:cNvSpPr>
          <p:nvPr/>
        </p:nvSpPr>
        <p:spPr bwMode="auto">
          <a:xfrm flipH="1">
            <a:off x="-347583" y="5954237"/>
            <a:ext cx="12466088" cy="75475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1000">
                  <a:srgbClr val="61E1EA">
                    <a:alpha val="6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sp>
        <p:nvSpPr>
          <p:cNvPr id="34" name="Line 11"/>
          <p:cNvSpPr>
            <a:spLocks noChangeShapeType="1"/>
          </p:cNvSpPr>
          <p:nvPr/>
        </p:nvSpPr>
        <p:spPr bwMode="auto">
          <a:xfrm flipH="1">
            <a:off x="-347583" y="6626676"/>
            <a:ext cx="12466088" cy="75475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61E1EA">
                    <a:alpha val="27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pic>
        <p:nvPicPr>
          <p:cNvPr id="35" name="图片 34" descr="价格查询源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697" y="217633"/>
            <a:ext cx="6689987" cy="6640367"/>
          </a:xfrm>
          <a:prstGeom prst="rect">
            <a:avLst/>
          </a:prstGeom>
        </p:spPr>
      </p:pic>
    </p:spTree>
  </p:cSld>
  <p:clrMapOvr>
    <a:masterClrMapping/>
  </p:clrMapOvr>
  <p:transition advTm="2714">
    <p:blinds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价格信息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3627120"/>
          </a:xfrm>
          <a:prstGeom prst="rect">
            <a:avLst/>
          </a:prstGeom>
        </p:spPr>
      </p:pic>
      <p:pic>
        <p:nvPicPr>
          <p:cNvPr id="8" name="图片 7" descr="价格信息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31802"/>
            <a:ext cx="12192000" cy="312619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js文档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9"/>
          <p:cNvSpPr/>
          <p:nvPr/>
        </p:nvSpPr>
        <p:spPr>
          <a:xfrm>
            <a:off x="5200125" y="1771322"/>
            <a:ext cx="5120344" cy="2329753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7" tIns="43348" rIns="86697" bIns="43348" rtlCol="0" anchor="ctr"/>
          <a:lstStyle/>
          <a:p>
            <a:pPr algn="ctr"/>
            <a:endParaRPr lang="en-US" sz="2400"/>
          </a:p>
        </p:txBody>
      </p:sp>
      <p:sp>
        <p:nvSpPr>
          <p:cNvPr id="20" name="Rectangle 19"/>
          <p:cNvSpPr/>
          <p:nvPr/>
        </p:nvSpPr>
        <p:spPr>
          <a:xfrm>
            <a:off x="1857874" y="1700804"/>
            <a:ext cx="3150231" cy="238718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7" tIns="43348" rIns="86697" bIns="43348" rtlCol="0" anchor="ctr"/>
          <a:lstStyle/>
          <a:p>
            <a:pPr algn="ctr"/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961535" y="2389239"/>
            <a:ext cx="3141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谢谢观看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中国铁路首页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12" y="176982"/>
            <a:ext cx="11713961" cy="650403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"/>
    </mc:Choice>
    <mc:Fallback xmlns="">
      <p:transition spd="slow" advTm="8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E:\素材\科技\包图网_72224人工智能科技宣传海报\2.jpg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-13970" y="-10160"/>
            <a:ext cx="12211050" cy="686625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-49493" y="5870606"/>
            <a:ext cx="12288464" cy="1097956"/>
            <a:chOff x="-57705" y="4083544"/>
            <a:chExt cx="9216348" cy="1122465"/>
          </a:xfrm>
        </p:grpSpPr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V="1">
              <a:off x="34536" y="4084760"/>
              <a:ext cx="3168886" cy="10157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>
                      <a:alpha val="7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1942771" y="4084760"/>
              <a:ext cx="1839164" cy="988625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 flipV="1">
              <a:off x="3669682" y="4171672"/>
              <a:ext cx="535343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>
                      <a:alpha val="73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/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H="1" flipV="1">
              <a:off x="4731822" y="4171672"/>
              <a:ext cx="526711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 flipH="1" flipV="1">
              <a:off x="5464433" y="4223722"/>
              <a:ext cx="1965759" cy="9822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/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 flipH="1" flipV="1">
              <a:off x="6121897" y="4083544"/>
              <a:ext cx="2832134" cy="1006140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>
                      <a:alpha val="9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/>
            </a:p>
          </p:txBody>
        </p:sp>
        <p:sp>
          <p:nvSpPr>
            <p:cNvPr id="18" name="Line 13"/>
            <p:cNvSpPr>
              <a:spLocks noChangeShapeType="1"/>
            </p:cNvSpPr>
            <p:nvPr/>
          </p:nvSpPr>
          <p:spPr bwMode="auto">
            <a:xfrm flipH="1" flipV="1">
              <a:off x="7381306" y="4171671"/>
              <a:ext cx="1777337" cy="4928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 flipV="1">
              <a:off x="-57705" y="4117718"/>
              <a:ext cx="1964362" cy="502123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0" name="Line 11"/>
          <p:cNvSpPr>
            <a:spLocks noChangeShapeType="1"/>
          </p:cNvSpPr>
          <p:nvPr/>
        </p:nvSpPr>
        <p:spPr bwMode="auto">
          <a:xfrm flipH="1">
            <a:off x="-347583" y="6234713"/>
            <a:ext cx="12466088" cy="75475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00A2E9">
                    <a:alpha val="40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sp>
        <p:nvSpPr>
          <p:cNvPr id="21" name="Line 11"/>
          <p:cNvSpPr>
            <a:spLocks noChangeShapeType="1"/>
          </p:cNvSpPr>
          <p:nvPr/>
        </p:nvSpPr>
        <p:spPr bwMode="auto">
          <a:xfrm flipH="1">
            <a:off x="-347583" y="5954237"/>
            <a:ext cx="12466088" cy="75475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1000">
                  <a:srgbClr val="61E1EA">
                    <a:alpha val="6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sp>
        <p:nvSpPr>
          <p:cNvPr id="22" name="Line 11"/>
          <p:cNvSpPr>
            <a:spLocks noChangeShapeType="1"/>
          </p:cNvSpPr>
          <p:nvPr/>
        </p:nvSpPr>
        <p:spPr bwMode="auto">
          <a:xfrm flipH="1">
            <a:off x="-347583" y="6626676"/>
            <a:ext cx="12466088" cy="75475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61E1EA">
                    <a:alpha val="27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pic>
        <p:nvPicPr>
          <p:cNvPr id="24" name="图片 23" descr="昆明-重庆01-0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787" y="0"/>
            <a:ext cx="9188245" cy="66694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截图(27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9615948" cy="68546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26719" y="368710"/>
            <a:ext cx="800219" cy="362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r>
              <a:rPr lang="zh-CN" altLang="en-US" sz="4000" dirty="0"/>
              <a:t>可是网页源码</a:t>
            </a:r>
          </a:p>
        </p:txBody>
      </p:sp>
      <p:sp>
        <p:nvSpPr>
          <p:cNvPr id="7" name="矩形 6"/>
          <p:cNvSpPr/>
          <p:nvPr/>
        </p:nvSpPr>
        <p:spPr>
          <a:xfrm rot="1709026">
            <a:off x="10073148" y="4442171"/>
            <a:ext cx="216801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？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开发者工具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js文档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"/>
    </mc:Choice>
    <mc:Fallback xmlns="">
      <p:transition spd="slow" advTm="6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799" y="1106129"/>
            <a:ext cx="83770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https://kyfw.12306.cn/otn/leftTicket/query?leftTicketDTO.train_date=2</a:t>
            </a:r>
            <a:r>
              <a:rPr lang="en-US" altLang="zh-CN" sz="2400" dirty="0">
                <a:solidFill>
                  <a:srgbClr val="FFFF00"/>
                </a:solidFill>
              </a:rPr>
              <a:t>019-01-09</a:t>
            </a:r>
            <a:r>
              <a:rPr lang="en-US" altLang="zh-CN" sz="2400" dirty="0">
                <a:solidFill>
                  <a:schemeClr val="bg1"/>
                </a:solidFill>
              </a:rPr>
              <a:t>&amp;leftTicketDTO.from_station=</a:t>
            </a:r>
            <a:r>
              <a:rPr lang="en-US" altLang="zh-CN" sz="2400" dirty="0">
                <a:solidFill>
                  <a:srgbClr val="FF0000"/>
                </a:solidFill>
              </a:rPr>
              <a:t>KMM</a:t>
            </a:r>
            <a:r>
              <a:rPr lang="en-US" altLang="zh-CN" sz="2400" dirty="0">
                <a:solidFill>
                  <a:schemeClr val="bg1"/>
                </a:solidFill>
              </a:rPr>
              <a:t>&amp;leftTicketDTO.to_station=</a:t>
            </a:r>
            <a:r>
              <a:rPr lang="en-US" altLang="zh-CN" sz="2400" dirty="0">
                <a:solidFill>
                  <a:srgbClr val="FF0000"/>
                </a:solidFill>
              </a:rPr>
              <a:t>CQW</a:t>
            </a:r>
            <a:r>
              <a:rPr lang="en-US" altLang="zh-CN" sz="2400" dirty="0">
                <a:solidFill>
                  <a:schemeClr val="bg1"/>
                </a:solidFill>
              </a:rPr>
              <a:t>&amp;purpose_codes=ADULT</a:t>
            </a:r>
            <a:r>
              <a:rPr lang="zh-CN" altLang="en-US" sz="2400" dirty="0">
                <a:solidFill>
                  <a:schemeClr val="bg1"/>
                </a:solidFill>
              </a:rPr>
              <a:t>（昆明到重庆</a:t>
            </a:r>
            <a:r>
              <a:rPr lang="en-US" altLang="zh-CN" sz="2400" dirty="0">
                <a:solidFill>
                  <a:schemeClr val="bg1"/>
                </a:solidFill>
              </a:rPr>
              <a:t>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9</a:t>
            </a:r>
            <a:r>
              <a:rPr lang="zh-CN" altLang="en-US" sz="2400" dirty="0">
                <a:solidFill>
                  <a:schemeClr val="bg1"/>
                </a:solidFill>
              </a:rPr>
              <a:t>号）</a:t>
            </a: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87794" y="3200399"/>
            <a:ext cx="8391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https://kyfw.12306.cn/otn/leftTicket/query?leftTicketDTO.train_date=</a:t>
            </a:r>
            <a:r>
              <a:rPr lang="en-US" altLang="zh-CN" sz="2400" dirty="0">
                <a:solidFill>
                  <a:srgbClr val="FFFF00"/>
                </a:solidFill>
              </a:rPr>
              <a:t>2019-01-09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&amp;leftTicketDTO.from_station=</a:t>
            </a:r>
            <a:r>
              <a:rPr lang="en-US" altLang="zh-CN" sz="2400" dirty="0">
                <a:solidFill>
                  <a:srgbClr val="FF0000"/>
                </a:solidFill>
              </a:rPr>
              <a:t>KMM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&amp;leftTicketDTO.to_station=</a:t>
            </a:r>
            <a:r>
              <a:rPr lang="en-US" altLang="zh-CN" sz="2400" dirty="0">
                <a:solidFill>
                  <a:srgbClr val="FF0000"/>
                </a:solidFill>
              </a:rPr>
              <a:t>GIW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&amp;purpose_codes=ADULT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（昆明到贵阳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月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9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号）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4052" y="5102941"/>
            <a:ext cx="8421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https://kyfw.12306.cn/otn/leftTicket/query?leftTicketDTO.train_date=2</a:t>
            </a:r>
            <a:r>
              <a:rPr lang="en-US" altLang="zh-CN" sz="2400" dirty="0">
                <a:solidFill>
                  <a:srgbClr val="FFFF00"/>
                </a:solidFill>
              </a:rPr>
              <a:t>019-01-06</a:t>
            </a:r>
            <a:r>
              <a:rPr lang="en-US" altLang="zh-CN" sz="2400" dirty="0">
                <a:solidFill>
                  <a:schemeClr val="bg1"/>
                </a:solidFill>
              </a:rPr>
              <a:t>&amp;leftTicketDTO.from_station=</a:t>
            </a:r>
            <a:r>
              <a:rPr lang="en-US" altLang="zh-CN" sz="2400" dirty="0">
                <a:solidFill>
                  <a:srgbClr val="FF0000"/>
                </a:solidFill>
              </a:rPr>
              <a:t>KMM</a:t>
            </a:r>
            <a:r>
              <a:rPr lang="en-US" altLang="zh-CN" sz="2400" dirty="0">
                <a:solidFill>
                  <a:schemeClr val="bg1"/>
                </a:solidFill>
              </a:rPr>
              <a:t>&amp;leftTicketDTO.to_station=</a:t>
            </a:r>
            <a:r>
              <a:rPr lang="en-US" altLang="zh-CN" sz="2400" dirty="0">
                <a:solidFill>
                  <a:srgbClr val="FF0000"/>
                </a:solidFill>
              </a:rPr>
              <a:t>CQW</a:t>
            </a:r>
            <a:r>
              <a:rPr lang="en-US" altLang="zh-CN" sz="2400" dirty="0">
                <a:solidFill>
                  <a:schemeClr val="bg1"/>
                </a:solidFill>
              </a:rPr>
              <a:t>&amp;purpose_codes=ADULT</a:t>
            </a:r>
            <a:r>
              <a:rPr lang="zh-CN" altLang="en-US" sz="2400" dirty="0">
                <a:solidFill>
                  <a:schemeClr val="bg1"/>
                </a:solidFill>
              </a:rPr>
              <a:t>（昆明到贵阳</a:t>
            </a:r>
            <a:r>
              <a:rPr lang="en-US" altLang="zh-CN" sz="2400" dirty="0">
                <a:solidFill>
                  <a:schemeClr val="bg1"/>
                </a:solidFill>
              </a:rPr>
              <a:t>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6</a:t>
            </a:r>
            <a:r>
              <a:rPr lang="zh-CN" altLang="en-US" sz="2400" dirty="0">
                <a:solidFill>
                  <a:schemeClr val="bg1"/>
                </a:solidFill>
              </a:rPr>
              <a:t>号）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1030" y="294968"/>
            <a:ext cx="4372439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对</a:t>
            </a:r>
            <a:r>
              <a:rPr lang="en-US" altLang="zh-CN" sz="4000" dirty="0" err="1">
                <a:solidFill>
                  <a:schemeClr val="bg1"/>
                </a:solidFill>
              </a:rPr>
              <a:t>url</a:t>
            </a:r>
            <a:r>
              <a:rPr lang="zh-CN" altLang="en-US" sz="4000" dirty="0">
                <a:solidFill>
                  <a:schemeClr val="bg1"/>
                </a:solidFill>
              </a:rPr>
              <a:t>进行分析对比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代码结果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605" y="284299"/>
            <a:ext cx="9410839" cy="61869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899652"/>
            <a:ext cx="199103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经过认真的分析。我们利用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中的</a:t>
            </a:r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</a:rPr>
              <a:t>json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和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bs4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库等对我们得到的</a:t>
            </a:r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</a:rPr>
              <a:t>json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文件进行解析和数据提取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975880" y="107533"/>
            <a:ext cx="10475860" cy="2297788"/>
            <a:chOff x="418086" y="5071880"/>
            <a:chExt cx="7856895" cy="1723341"/>
          </a:xfrm>
        </p:grpSpPr>
        <p:grpSp>
          <p:nvGrpSpPr>
            <p:cNvPr id="22" name="组合 21"/>
            <p:cNvGrpSpPr/>
            <p:nvPr/>
          </p:nvGrpSpPr>
          <p:grpSpPr>
            <a:xfrm>
              <a:off x="418086" y="5071880"/>
              <a:ext cx="2624113" cy="1640029"/>
              <a:chOff x="2873029" y="931456"/>
              <a:chExt cx="2384438" cy="3024073"/>
            </a:xfrm>
          </p:grpSpPr>
          <p:sp>
            <p:nvSpPr>
              <p:cNvPr id="83" name="椭圆 82"/>
              <p:cNvSpPr>
                <a:spLocks noChangeAspect="1"/>
              </p:cNvSpPr>
              <p:nvPr/>
            </p:nvSpPr>
            <p:spPr>
              <a:xfrm>
                <a:off x="3700037" y="127107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3781040" y="2289873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椭圆 84"/>
              <p:cNvSpPr>
                <a:spLocks noChangeAspect="1"/>
              </p:cNvSpPr>
              <p:nvPr/>
            </p:nvSpPr>
            <p:spPr>
              <a:xfrm>
                <a:off x="4537059" y="183114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>
                <a:off x="3667635" y="31593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>
                <a:off x="3381427" y="18258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>
                <a:off x="4061846" y="175113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 rot="5889783">
                <a:off x="4760824" y="295186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 rot="5889783">
                <a:off x="3728345" y="288640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 rot="5889783">
                <a:off x="4080704" y="369072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 rot="5889783">
                <a:off x="2873141" y="265206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椭圆 92"/>
              <p:cNvSpPr>
                <a:spLocks noChangeAspect="1"/>
              </p:cNvSpPr>
              <p:nvPr/>
            </p:nvSpPr>
            <p:spPr>
              <a:xfrm rot="5889783">
                <a:off x="4250138" y="256157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4" name="椭圆 93"/>
              <p:cNvSpPr>
                <a:spLocks noChangeAspect="1"/>
              </p:cNvSpPr>
              <p:nvPr/>
            </p:nvSpPr>
            <p:spPr>
              <a:xfrm rot="5889783">
                <a:off x="4228361" y="323745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椭圆 94"/>
              <p:cNvSpPr>
                <a:spLocks noChangeAspect="1"/>
              </p:cNvSpPr>
              <p:nvPr/>
            </p:nvSpPr>
            <p:spPr>
              <a:xfrm>
                <a:off x="3594733" y="292728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椭圆 95"/>
              <p:cNvSpPr>
                <a:spLocks noChangeAspect="1"/>
              </p:cNvSpPr>
              <p:nvPr/>
            </p:nvSpPr>
            <p:spPr>
              <a:xfrm>
                <a:off x="3675737" y="3946079"/>
                <a:ext cx="9567" cy="945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椭圆 96"/>
              <p:cNvSpPr>
                <a:spLocks noChangeAspect="1"/>
              </p:cNvSpPr>
              <p:nvPr/>
            </p:nvSpPr>
            <p:spPr>
              <a:xfrm>
                <a:off x="4431755" y="348735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椭圆 97"/>
              <p:cNvSpPr>
                <a:spLocks noChangeAspect="1"/>
              </p:cNvSpPr>
              <p:nvPr/>
            </p:nvSpPr>
            <p:spPr>
              <a:xfrm>
                <a:off x="3276126" y="3482022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椭圆 98"/>
              <p:cNvSpPr>
                <a:spLocks noChangeAspect="1"/>
              </p:cNvSpPr>
              <p:nvPr/>
            </p:nvSpPr>
            <p:spPr>
              <a:xfrm>
                <a:off x="3956544" y="340734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椭圆 99"/>
              <p:cNvSpPr>
                <a:spLocks noChangeAspect="1"/>
              </p:cNvSpPr>
              <p:nvPr/>
            </p:nvSpPr>
            <p:spPr>
              <a:xfrm rot="289150">
                <a:off x="4091395" y="1490611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1" name="椭圆 100"/>
              <p:cNvSpPr>
                <a:spLocks noChangeAspect="1"/>
              </p:cNvSpPr>
              <p:nvPr/>
            </p:nvSpPr>
            <p:spPr>
              <a:xfrm rot="289150">
                <a:off x="4085460" y="2512525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椭圆 101"/>
              <p:cNvSpPr>
                <a:spLocks noChangeAspect="1"/>
              </p:cNvSpPr>
              <p:nvPr/>
            </p:nvSpPr>
            <p:spPr>
              <a:xfrm rot="289150">
                <a:off x="4877822" y="2118159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椭圆 102"/>
              <p:cNvSpPr>
                <a:spLocks noChangeAspect="1"/>
              </p:cNvSpPr>
              <p:nvPr/>
            </p:nvSpPr>
            <p:spPr>
              <a:xfrm rot="289150">
                <a:off x="3898508" y="3369483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椭圆 103"/>
              <p:cNvSpPr>
                <a:spLocks noChangeAspect="1"/>
              </p:cNvSpPr>
              <p:nvPr/>
            </p:nvSpPr>
            <p:spPr>
              <a:xfrm rot="289150">
                <a:off x="3726730" y="201694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 rot="289150">
                <a:off x="4411095" y="199899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椭圆 105"/>
              <p:cNvSpPr>
                <a:spLocks noChangeAspect="1"/>
              </p:cNvSpPr>
              <p:nvPr/>
            </p:nvSpPr>
            <p:spPr>
              <a:xfrm rot="4662124">
                <a:off x="5239356" y="112067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椭圆 106"/>
              <p:cNvSpPr>
                <a:spLocks noChangeAspect="1"/>
              </p:cNvSpPr>
              <p:nvPr/>
            </p:nvSpPr>
            <p:spPr>
              <a:xfrm rot="4662124">
                <a:off x="4248849" y="141584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椭圆 107"/>
              <p:cNvSpPr>
                <a:spLocks noChangeAspect="1"/>
              </p:cNvSpPr>
              <p:nvPr/>
            </p:nvSpPr>
            <p:spPr>
              <a:xfrm rot="4662124">
                <a:off x="4863633" y="2047765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椭圆 108"/>
              <p:cNvSpPr>
                <a:spLocks noChangeAspect="1"/>
              </p:cNvSpPr>
              <p:nvPr/>
            </p:nvSpPr>
            <p:spPr>
              <a:xfrm rot="4662124">
                <a:off x="3364669" y="149158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椭圆 109"/>
              <p:cNvSpPr>
                <a:spLocks noChangeAspect="1"/>
              </p:cNvSpPr>
              <p:nvPr/>
            </p:nvSpPr>
            <p:spPr>
              <a:xfrm rot="4662124">
                <a:off x="4622766" y="931344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椭圆 110"/>
              <p:cNvSpPr>
                <a:spLocks noChangeAspect="1"/>
              </p:cNvSpPr>
              <p:nvPr/>
            </p:nvSpPr>
            <p:spPr>
              <a:xfrm rot="4662124">
                <a:off x="4841559" y="157210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033786" y="5097145"/>
              <a:ext cx="2624113" cy="1640029"/>
              <a:chOff x="2873029" y="931456"/>
              <a:chExt cx="2384438" cy="3024073"/>
            </a:xfrm>
          </p:grpSpPr>
          <p:sp>
            <p:nvSpPr>
              <p:cNvPr id="54" name="椭圆 53"/>
              <p:cNvSpPr>
                <a:spLocks noChangeAspect="1"/>
              </p:cNvSpPr>
              <p:nvPr/>
            </p:nvSpPr>
            <p:spPr>
              <a:xfrm>
                <a:off x="3700037" y="127107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椭圆 54"/>
              <p:cNvSpPr>
                <a:spLocks noChangeAspect="1"/>
              </p:cNvSpPr>
              <p:nvPr/>
            </p:nvSpPr>
            <p:spPr>
              <a:xfrm>
                <a:off x="3781040" y="2289873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椭圆 55"/>
              <p:cNvSpPr>
                <a:spLocks noChangeAspect="1"/>
              </p:cNvSpPr>
              <p:nvPr/>
            </p:nvSpPr>
            <p:spPr>
              <a:xfrm>
                <a:off x="4537059" y="183114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椭圆 56"/>
              <p:cNvSpPr>
                <a:spLocks noChangeAspect="1"/>
              </p:cNvSpPr>
              <p:nvPr/>
            </p:nvSpPr>
            <p:spPr>
              <a:xfrm>
                <a:off x="3667635" y="31593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椭圆 57"/>
              <p:cNvSpPr>
                <a:spLocks noChangeAspect="1"/>
              </p:cNvSpPr>
              <p:nvPr/>
            </p:nvSpPr>
            <p:spPr>
              <a:xfrm>
                <a:off x="3381427" y="18258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椭圆 58"/>
              <p:cNvSpPr>
                <a:spLocks noChangeAspect="1"/>
              </p:cNvSpPr>
              <p:nvPr/>
            </p:nvSpPr>
            <p:spPr>
              <a:xfrm>
                <a:off x="4061846" y="175113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椭圆 59"/>
              <p:cNvSpPr>
                <a:spLocks noChangeAspect="1"/>
              </p:cNvSpPr>
              <p:nvPr/>
            </p:nvSpPr>
            <p:spPr>
              <a:xfrm rot="5889783">
                <a:off x="4760824" y="295186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椭圆 60"/>
              <p:cNvSpPr>
                <a:spLocks noChangeAspect="1"/>
              </p:cNvSpPr>
              <p:nvPr/>
            </p:nvSpPr>
            <p:spPr>
              <a:xfrm rot="5889783">
                <a:off x="3728345" y="288640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椭圆 61"/>
              <p:cNvSpPr>
                <a:spLocks noChangeAspect="1"/>
              </p:cNvSpPr>
              <p:nvPr/>
            </p:nvSpPr>
            <p:spPr>
              <a:xfrm rot="5889783">
                <a:off x="4080704" y="369072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椭圆 62"/>
              <p:cNvSpPr>
                <a:spLocks noChangeAspect="1"/>
              </p:cNvSpPr>
              <p:nvPr/>
            </p:nvSpPr>
            <p:spPr>
              <a:xfrm rot="5889783">
                <a:off x="2873141" y="265206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椭圆 63"/>
              <p:cNvSpPr>
                <a:spLocks noChangeAspect="1"/>
              </p:cNvSpPr>
              <p:nvPr/>
            </p:nvSpPr>
            <p:spPr>
              <a:xfrm rot="5889783">
                <a:off x="4250138" y="256157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椭圆 64"/>
              <p:cNvSpPr>
                <a:spLocks noChangeAspect="1"/>
              </p:cNvSpPr>
              <p:nvPr/>
            </p:nvSpPr>
            <p:spPr>
              <a:xfrm rot="5889783">
                <a:off x="4228361" y="323745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椭圆 65"/>
              <p:cNvSpPr>
                <a:spLocks noChangeAspect="1"/>
              </p:cNvSpPr>
              <p:nvPr/>
            </p:nvSpPr>
            <p:spPr>
              <a:xfrm>
                <a:off x="3594733" y="292728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椭圆 66"/>
              <p:cNvSpPr>
                <a:spLocks noChangeAspect="1"/>
              </p:cNvSpPr>
              <p:nvPr/>
            </p:nvSpPr>
            <p:spPr>
              <a:xfrm>
                <a:off x="3675737" y="3946079"/>
                <a:ext cx="9567" cy="945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椭圆 67"/>
              <p:cNvSpPr>
                <a:spLocks noChangeAspect="1"/>
              </p:cNvSpPr>
              <p:nvPr/>
            </p:nvSpPr>
            <p:spPr>
              <a:xfrm>
                <a:off x="4431755" y="348735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椭圆 68"/>
              <p:cNvSpPr>
                <a:spLocks noChangeAspect="1"/>
              </p:cNvSpPr>
              <p:nvPr/>
            </p:nvSpPr>
            <p:spPr>
              <a:xfrm>
                <a:off x="3276126" y="3482022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椭圆 69"/>
              <p:cNvSpPr>
                <a:spLocks noChangeAspect="1"/>
              </p:cNvSpPr>
              <p:nvPr/>
            </p:nvSpPr>
            <p:spPr>
              <a:xfrm>
                <a:off x="3956544" y="340734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椭圆 70"/>
              <p:cNvSpPr>
                <a:spLocks noChangeAspect="1"/>
              </p:cNvSpPr>
              <p:nvPr/>
            </p:nvSpPr>
            <p:spPr>
              <a:xfrm rot="289150">
                <a:off x="4091395" y="1490611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椭圆 71"/>
              <p:cNvSpPr>
                <a:spLocks noChangeAspect="1"/>
              </p:cNvSpPr>
              <p:nvPr/>
            </p:nvSpPr>
            <p:spPr>
              <a:xfrm rot="289150">
                <a:off x="4085460" y="2512525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椭圆 72"/>
              <p:cNvSpPr>
                <a:spLocks noChangeAspect="1"/>
              </p:cNvSpPr>
              <p:nvPr/>
            </p:nvSpPr>
            <p:spPr>
              <a:xfrm rot="289150">
                <a:off x="4877822" y="2118159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椭圆 73"/>
              <p:cNvSpPr>
                <a:spLocks noChangeAspect="1"/>
              </p:cNvSpPr>
              <p:nvPr/>
            </p:nvSpPr>
            <p:spPr>
              <a:xfrm rot="289150">
                <a:off x="3898508" y="3369483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椭圆 74"/>
              <p:cNvSpPr>
                <a:spLocks noChangeAspect="1"/>
              </p:cNvSpPr>
              <p:nvPr/>
            </p:nvSpPr>
            <p:spPr>
              <a:xfrm rot="289150">
                <a:off x="3726730" y="201694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椭圆 75"/>
              <p:cNvSpPr>
                <a:spLocks noChangeAspect="1"/>
              </p:cNvSpPr>
              <p:nvPr/>
            </p:nvSpPr>
            <p:spPr>
              <a:xfrm rot="289150">
                <a:off x="4411095" y="199899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>
              <a:xfrm rot="4662124">
                <a:off x="5239356" y="112067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 rot="4662124">
                <a:off x="4248849" y="141584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 rot="4662124">
                <a:off x="4863633" y="2047765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 rot="4662124">
                <a:off x="3364669" y="149158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 rot="4662124">
                <a:off x="4622766" y="931344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椭圆 81"/>
              <p:cNvSpPr>
                <a:spLocks noChangeAspect="1"/>
              </p:cNvSpPr>
              <p:nvPr/>
            </p:nvSpPr>
            <p:spPr>
              <a:xfrm rot="4662124">
                <a:off x="4841559" y="157210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5650868" y="5155192"/>
              <a:ext cx="2624113" cy="1640029"/>
              <a:chOff x="2873029" y="931456"/>
              <a:chExt cx="2384438" cy="3024073"/>
            </a:xfrm>
          </p:grpSpPr>
          <p:sp>
            <p:nvSpPr>
              <p:cNvPr id="25" name="椭圆 24"/>
              <p:cNvSpPr>
                <a:spLocks noChangeAspect="1"/>
              </p:cNvSpPr>
              <p:nvPr/>
            </p:nvSpPr>
            <p:spPr>
              <a:xfrm>
                <a:off x="3700037" y="127107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椭圆 25"/>
              <p:cNvSpPr>
                <a:spLocks noChangeAspect="1"/>
              </p:cNvSpPr>
              <p:nvPr/>
            </p:nvSpPr>
            <p:spPr>
              <a:xfrm>
                <a:off x="3781040" y="2289873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椭圆 26"/>
              <p:cNvSpPr>
                <a:spLocks noChangeAspect="1"/>
              </p:cNvSpPr>
              <p:nvPr/>
            </p:nvSpPr>
            <p:spPr>
              <a:xfrm>
                <a:off x="4537059" y="183114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椭圆 27"/>
              <p:cNvSpPr>
                <a:spLocks noChangeAspect="1"/>
              </p:cNvSpPr>
              <p:nvPr/>
            </p:nvSpPr>
            <p:spPr>
              <a:xfrm>
                <a:off x="3667635" y="31593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>
                <a:off x="3381427" y="1825815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>
                <a:off x="4061846" y="1751139"/>
                <a:ext cx="18031" cy="178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椭圆 30"/>
              <p:cNvSpPr>
                <a:spLocks noChangeAspect="1"/>
              </p:cNvSpPr>
              <p:nvPr/>
            </p:nvSpPr>
            <p:spPr>
              <a:xfrm rot="5889783">
                <a:off x="4760824" y="295186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椭圆 31"/>
              <p:cNvSpPr>
                <a:spLocks noChangeAspect="1"/>
              </p:cNvSpPr>
              <p:nvPr/>
            </p:nvSpPr>
            <p:spPr>
              <a:xfrm rot="5889783">
                <a:off x="3728345" y="2886401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椭圆 32"/>
              <p:cNvSpPr>
                <a:spLocks noChangeAspect="1"/>
              </p:cNvSpPr>
              <p:nvPr/>
            </p:nvSpPr>
            <p:spPr>
              <a:xfrm rot="5889783">
                <a:off x="4080704" y="369072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椭圆 33"/>
              <p:cNvSpPr>
                <a:spLocks noChangeAspect="1"/>
              </p:cNvSpPr>
              <p:nvPr/>
            </p:nvSpPr>
            <p:spPr>
              <a:xfrm rot="5889783">
                <a:off x="2873141" y="265206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椭圆 34"/>
              <p:cNvSpPr>
                <a:spLocks noChangeAspect="1"/>
              </p:cNvSpPr>
              <p:nvPr/>
            </p:nvSpPr>
            <p:spPr>
              <a:xfrm rot="5889783">
                <a:off x="4250138" y="256157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椭圆 35"/>
              <p:cNvSpPr>
                <a:spLocks noChangeAspect="1"/>
              </p:cNvSpPr>
              <p:nvPr/>
            </p:nvSpPr>
            <p:spPr>
              <a:xfrm rot="5889783">
                <a:off x="4228361" y="323745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椭圆 36"/>
              <p:cNvSpPr>
                <a:spLocks noChangeAspect="1"/>
              </p:cNvSpPr>
              <p:nvPr/>
            </p:nvSpPr>
            <p:spPr>
              <a:xfrm>
                <a:off x="3594733" y="292728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椭圆 37"/>
              <p:cNvSpPr>
                <a:spLocks noChangeAspect="1"/>
              </p:cNvSpPr>
              <p:nvPr/>
            </p:nvSpPr>
            <p:spPr>
              <a:xfrm>
                <a:off x="3675737" y="3946079"/>
                <a:ext cx="9567" cy="945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椭圆 38"/>
              <p:cNvSpPr>
                <a:spLocks noChangeAspect="1"/>
              </p:cNvSpPr>
              <p:nvPr/>
            </p:nvSpPr>
            <p:spPr>
              <a:xfrm>
                <a:off x="4431755" y="348735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椭圆 39"/>
              <p:cNvSpPr>
                <a:spLocks noChangeAspect="1"/>
              </p:cNvSpPr>
              <p:nvPr/>
            </p:nvSpPr>
            <p:spPr>
              <a:xfrm>
                <a:off x="3276126" y="3482022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40"/>
              <p:cNvSpPr>
                <a:spLocks noChangeAspect="1"/>
              </p:cNvSpPr>
              <p:nvPr/>
            </p:nvSpPr>
            <p:spPr>
              <a:xfrm>
                <a:off x="3956544" y="3407346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椭圆 41"/>
              <p:cNvSpPr>
                <a:spLocks noChangeAspect="1"/>
              </p:cNvSpPr>
              <p:nvPr/>
            </p:nvSpPr>
            <p:spPr>
              <a:xfrm rot="289150">
                <a:off x="4091395" y="1490611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椭圆 42"/>
              <p:cNvSpPr>
                <a:spLocks noChangeAspect="1"/>
              </p:cNvSpPr>
              <p:nvPr/>
            </p:nvSpPr>
            <p:spPr>
              <a:xfrm rot="289150">
                <a:off x="4085460" y="2512525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椭圆 43"/>
              <p:cNvSpPr>
                <a:spLocks noChangeAspect="1"/>
              </p:cNvSpPr>
              <p:nvPr/>
            </p:nvSpPr>
            <p:spPr>
              <a:xfrm rot="289150">
                <a:off x="4877822" y="2118159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椭圆 44"/>
              <p:cNvSpPr>
                <a:spLocks noChangeAspect="1"/>
              </p:cNvSpPr>
              <p:nvPr/>
            </p:nvSpPr>
            <p:spPr>
              <a:xfrm rot="289150">
                <a:off x="3898508" y="3369483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5"/>
              <p:cNvSpPr>
                <a:spLocks noChangeAspect="1"/>
              </p:cNvSpPr>
              <p:nvPr/>
            </p:nvSpPr>
            <p:spPr>
              <a:xfrm rot="289150">
                <a:off x="3726730" y="201694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椭圆 46"/>
              <p:cNvSpPr>
                <a:spLocks noChangeAspect="1"/>
              </p:cNvSpPr>
              <p:nvPr/>
            </p:nvSpPr>
            <p:spPr>
              <a:xfrm rot="289150">
                <a:off x="4411095" y="1998997"/>
                <a:ext cx="18031" cy="1781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椭圆 47"/>
              <p:cNvSpPr>
                <a:spLocks noChangeAspect="1"/>
              </p:cNvSpPr>
              <p:nvPr/>
            </p:nvSpPr>
            <p:spPr>
              <a:xfrm rot="4662124">
                <a:off x="5239356" y="112067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椭圆 48"/>
              <p:cNvSpPr>
                <a:spLocks noChangeAspect="1"/>
              </p:cNvSpPr>
              <p:nvPr/>
            </p:nvSpPr>
            <p:spPr>
              <a:xfrm rot="4662124">
                <a:off x="4248849" y="1415846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椭圆 49"/>
              <p:cNvSpPr>
                <a:spLocks noChangeAspect="1"/>
              </p:cNvSpPr>
              <p:nvPr/>
            </p:nvSpPr>
            <p:spPr>
              <a:xfrm rot="4662124">
                <a:off x="4863633" y="2047765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50"/>
              <p:cNvSpPr>
                <a:spLocks noChangeAspect="1"/>
              </p:cNvSpPr>
              <p:nvPr/>
            </p:nvSpPr>
            <p:spPr>
              <a:xfrm rot="4662124">
                <a:off x="3364669" y="1491589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椭圆 51"/>
              <p:cNvSpPr>
                <a:spLocks noChangeAspect="1"/>
              </p:cNvSpPr>
              <p:nvPr/>
            </p:nvSpPr>
            <p:spPr>
              <a:xfrm rot="4662124">
                <a:off x="4622766" y="931344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椭圆 52"/>
              <p:cNvSpPr>
                <a:spLocks noChangeAspect="1"/>
              </p:cNvSpPr>
              <p:nvPr/>
            </p:nvSpPr>
            <p:spPr>
              <a:xfrm rot="4662124">
                <a:off x="4841559" y="1572102"/>
                <a:ext cx="18000" cy="182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435" tIns="32217" rIns="64435" bIns="32217" rtlCol="0" anchor="ctr"/>
              <a:lstStyle/>
              <a:p>
                <a:pPr algn="ctr"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262811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7799061" y="3703085"/>
            <a:ext cx="1020155" cy="1020152"/>
          </a:xfrm>
          <a:prstGeom prst="ellipse">
            <a:avLst/>
          </a:prstGeom>
          <a:gradFill>
            <a:gsLst>
              <a:gs pos="0">
                <a:srgbClr val="F3C9FB">
                  <a:alpha val="15000"/>
                </a:srgbClr>
              </a:gs>
              <a:gs pos="98230">
                <a:srgbClr val="80ECDF">
                  <a:alpha val="15000"/>
                </a:srgbClr>
              </a:gs>
              <a:gs pos="55000">
                <a:srgbClr val="00A2E9">
                  <a:alpha val="4000"/>
                </a:srgbClr>
              </a:gs>
            </a:gsLst>
            <a:lin ang="8100000" scaled="1"/>
          </a:gradFill>
          <a:ln w="12700">
            <a:gradFill flip="none" rotWithShape="1">
              <a:gsLst>
                <a:gs pos="0">
                  <a:srgbClr val="00FFFF"/>
                </a:gs>
                <a:gs pos="9823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03351" y="4010321"/>
            <a:ext cx="10160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5" dirty="0">
                <a:solidFill>
                  <a:prstClr val="white"/>
                </a:solidFill>
                <a:latin typeface="Mobitale Versalete"/>
                <a:ea typeface="微软雅黑" panose="020B0503020204020204" pitchFamily="34" charset="-122"/>
                <a:cs typeface="+mn-ea"/>
              </a:rPr>
              <a:t>   票价</a:t>
            </a:r>
            <a:endParaRPr lang="zh-CN" altLang="en-US" sz="1865" dirty="0"/>
          </a:p>
        </p:txBody>
      </p:sp>
      <p:sp>
        <p:nvSpPr>
          <p:cNvPr id="17" name="椭圆 16"/>
          <p:cNvSpPr/>
          <p:nvPr/>
        </p:nvSpPr>
        <p:spPr>
          <a:xfrm>
            <a:off x="9351192" y="3732581"/>
            <a:ext cx="1020155" cy="1020152"/>
          </a:xfrm>
          <a:prstGeom prst="ellipse">
            <a:avLst/>
          </a:prstGeom>
          <a:gradFill>
            <a:gsLst>
              <a:gs pos="0">
                <a:srgbClr val="F3C9FB">
                  <a:alpha val="15000"/>
                </a:srgbClr>
              </a:gs>
              <a:gs pos="98230">
                <a:srgbClr val="80ECDF">
                  <a:alpha val="15000"/>
                </a:srgbClr>
              </a:gs>
              <a:gs pos="55000">
                <a:srgbClr val="00A2E9">
                  <a:alpha val="4000"/>
                </a:srgbClr>
              </a:gs>
            </a:gsLst>
            <a:lin ang="8100000" scaled="1"/>
          </a:gradFill>
          <a:ln w="12700">
            <a:gradFill flip="none" rotWithShape="1">
              <a:gsLst>
                <a:gs pos="0">
                  <a:srgbClr val="00FFFF"/>
                </a:gs>
                <a:gs pos="98230">
                  <a:srgbClr val="80ECDF"/>
                </a:gs>
                <a:gs pos="55000">
                  <a:srgbClr val="00A2E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414477" y="3921831"/>
            <a:ext cx="1016001" cy="666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5" dirty="0">
                <a:solidFill>
                  <a:prstClr val="white"/>
                </a:solidFill>
                <a:latin typeface="Mobitale Versalete"/>
                <a:ea typeface="微软雅黑" panose="020B0503020204020204" pitchFamily="34" charset="-122"/>
                <a:cs typeface="+mn-ea"/>
              </a:rPr>
              <a:t>数据完整</a:t>
            </a:r>
            <a:endParaRPr lang="zh-CN" altLang="en-US" sz="1865" dirty="0"/>
          </a:p>
        </p:txBody>
      </p:sp>
      <p:sp>
        <p:nvSpPr>
          <p:cNvPr id="13" name="文本框 12"/>
          <p:cNvSpPr txBox="1"/>
          <p:nvPr/>
        </p:nvSpPr>
        <p:spPr>
          <a:xfrm>
            <a:off x="5495564" y="4040189"/>
            <a:ext cx="212935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kern="2000" dirty="0">
                <a:solidFill>
                  <a:schemeClr val="bg1"/>
                </a:solidFill>
                <a:effectLst>
                  <a:glow rad="88900">
                    <a:srgbClr val="5291C0">
                      <a:alpha val="38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第一步优化</a:t>
            </a:r>
          </a:p>
        </p:txBody>
      </p:sp>
      <p:pic>
        <p:nvPicPr>
          <p:cNvPr id="6" name="Picture 40" descr="hands_ipa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4" y="909096"/>
            <a:ext cx="4328417" cy="596045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22552" y="1244375"/>
            <a:ext cx="2526453" cy="3313431"/>
          </a:xfrm>
          <a:custGeom>
            <a:avLst/>
            <a:gdLst>
              <a:gd name="connsiteX0" fmla="*/ 0 w 1894840"/>
              <a:gd name="connsiteY0" fmla="*/ 0 h 2499360"/>
              <a:gd name="connsiteX1" fmla="*/ 1894840 w 1894840"/>
              <a:gd name="connsiteY1" fmla="*/ 0 h 2499360"/>
              <a:gd name="connsiteX2" fmla="*/ 1894840 w 1894840"/>
              <a:gd name="connsiteY2" fmla="*/ 2499360 h 2499360"/>
              <a:gd name="connsiteX3" fmla="*/ 0 w 1894840"/>
              <a:gd name="connsiteY3" fmla="*/ 2499360 h 2499360"/>
              <a:gd name="connsiteX4" fmla="*/ 0 w 1894840"/>
              <a:gd name="connsiteY4" fmla="*/ 0 h 2499360"/>
              <a:gd name="connsiteX0-1" fmla="*/ 0 w 1894840"/>
              <a:gd name="connsiteY0-2" fmla="*/ 0 h 2499360"/>
              <a:gd name="connsiteX1-3" fmla="*/ 1894840 w 1894840"/>
              <a:gd name="connsiteY1-4" fmla="*/ 0 h 2499360"/>
              <a:gd name="connsiteX2-5" fmla="*/ 1891665 w 1894840"/>
              <a:gd name="connsiteY2-6" fmla="*/ 1852295 h 2499360"/>
              <a:gd name="connsiteX3-7" fmla="*/ 1894840 w 1894840"/>
              <a:gd name="connsiteY3-8" fmla="*/ 2499360 h 2499360"/>
              <a:gd name="connsiteX4-9" fmla="*/ 0 w 1894840"/>
              <a:gd name="connsiteY4-10" fmla="*/ 2499360 h 2499360"/>
              <a:gd name="connsiteX5" fmla="*/ 0 w 1894840"/>
              <a:gd name="connsiteY5" fmla="*/ 0 h 2499360"/>
              <a:gd name="connsiteX0-11" fmla="*/ 0 w 1894840"/>
              <a:gd name="connsiteY0-12" fmla="*/ 0 h 2499360"/>
              <a:gd name="connsiteX1-13" fmla="*/ 1894840 w 1894840"/>
              <a:gd name="connsiteY1-14" fmla="*/ 0 h 2499360"/>
              <a:gd name="connsiteX2-15" fmla="*/ 1850390 w 1894840"/>
              <a:gd name="connsiteY2-16" fmla="*/ 1852295 h 2499360"/>
              <a:gd name="connsiteX3-17" fmla="*/ 1894840 w 1894840"/>
              <a:gd name="connsiteY3-18" fmla="*/ 2499360 h 2499360"/>
              <a:gd name="connsiteX4-19" fmla="*/ 0 w 1894840"/>
              <a:gd name="connsiteY4-20" fmla="*/ 2499360 h 2499360"/>
              <a:gd name="connsiteX5-21" fmla="*/ 0 w 1894840"/>
              <a:gd name="connsiteY5-22" fmla="*/ 0 h 2499360"/>
              <a:gd name="connsiteX0-23" fmla="*/ 0 w 1894840"/>
              <a:gd name="connsiteY0-24" fmla="*/ 0 h 2499360"/>
              <a:gd name="connsiteX1-25" fmla="*/ 1894840 w 1894840"/>
              <a:gd name="connsiteY1-26" fmla="*/ 0 h 2499360"/>
              <a:gd name="connsiteX2-27" fmla="*/ 1875790 w 1894840"/>
              <a:gd name="connsiteY2-28" fmla="*/ 1791970 h 2499360"/>
              <a:gd name="connsiteX3-29" fmla="*/ 1894840 w 1894840"/>
              <a:gd name="connsiteY3-30" fmla="*/ 2499360 h 2499360"/>
              <a:gd name="connsiteX4-31" fmla="*/ 0 w 1894840"/>
              <a:gd name="connsiteY4-32" fmla="*/ 2499360 h 2499360"/>
              <a:gd name="connsiteX5-33" fmla="*/ 0 w 1894840"/>
              <a:gd name="connsiteY5-34" fmla="*/ 0 h 2499360"/>
              <a:gd name="connsiteX0-35" fmla="*/ 0 w 1894840"/>
              <a:gd name="connsiteY0-36" fmla="*/ 0 h 2499360"/>
              <a:gd name="connsiteX1-37" fmla="*/ 1894840 w 1894840"/>
              <a:gd name="connsiteY1-38" fmla="*/ 0 h 2499360"/>
              <a:gd name="connsiteX2-39" fmla="*/ 1875790 w 1894840"/>
              <a:gd name="connsiteY2-40" fmla="*/ 1791970 h 2499360"/>
              <a:gd name="connsiteX3-41" fmla="*/ 1894840 w 1894840"/>
              <a:gd name="connsiteY3-42" fmla="*/ 2499360 h 2499360"/>
              <a:gd name="connsiteX4-43" fmla="*/ 0 w 1894840"/>
              <a:gd name="connsiteY4-44" fmla="*/ 2499360 h 2499360"/>
              <a:gd name="connsiteX5-45" fmla="*/ 0 w 1894840"/>
              <a:gd name="connsiteY5-46" fmla="*/ 0 h 2499360"/>
              <a:gd name="connsiteX0-47" fmla="*/ 0 w 1894840"/>
              <a:gd name="connsiteY0-48" fmla="*/ 0 h 2499360"/>
              <a:gd name="connsiteX1-49" fmla="*/ 1894840 w 1894840"/>
              <a:gd name="connsiteY1-50" fmla="*/ 0 h 2499360"/>
              <a:gd name="connsiteX2-51" fmla="*/ 1875790 w 1894840"/>
              <a:gd name="connsiteY2-52" fmla="*/ 1791970 h 2499360"/>
              <a:gd name="connsiteX3-53" fmla="*/ 1894840 w 1894840"/>
              <a:gd name="connsiteY3-54" fmla="*/ 2499360 h 2499360"/>
              <a:gd name="connsiteX4-55" fmla="*/ 0 w 1894840"/>
              <a:gd name="connsiteY4-56" fmla="*/ 2499360 h 2499360"/>
              <a:gd name="connsiteX5-57" fmla="*/ 0 w 1894840"/>
              <a:gd name="connsiteY5-58" fmla="*/ 0 h 2499360"/>
              <a:gd name="connsiteX0-59" fmla="*/ 0 w 1894840"/>
              <a:gd name="connsiteY0-60" fmla="*/ 0 h 2499360"/>
              <a:gd name="connsiteX1-61" fmla="*/ 1894840 w 1894840"/>
              <a:gd name="connsiteY1-62" fmla="*/ 0 h 2499360"/>
              <a:gd name="connsiteX2-63" fmla="*/ 1875790 w 1894840"/>
              <a:gd name="connsiteY2-64" fmla="*/ 1791970 h 2499360"/>
              <a:gd name="connsiteX3-65" fmla="*/ 1894840 w 1894840"/>
              <a:gd name="connsiteY3-66" fmla="*/ 2499360 h 2499360"/>
              <a:gd name="connsiteX4-67" fmla="*/ 0 w 1894840"/>
              <a:gd name="connsiteY4-68" fmla="*/ 2499360 h 2499360"/>
              <a:gd name="connsiteX5-69" fmla="*/ 0 w 1894840"/>
              <a:gd name="connsiteY5-70" fmla="*/ 0 h 2499360"/>
              <a:gd name="connsiteX0-71" fmla="*/ 0 w 1894840"/>
              <a:gd name="connsiteY0-72" fmla="*/ 0 h 2499360"/>
              <a:gd name="connsiteX1-73" fmla="*/ 1894840 w 1894840"/>
              <a:gd name="connsiteY1-74" fmla="*/ 0 h 2499360"/>
              <a:gd name="connsiteX2-75" fmla="*/ 1875790 w 1894840"/>
              <a:gd name="connsiteY2-76" fmla="*/ 1791970 h 2499360"/>
              <a:gd name="connsiteX3-77" fmla="*/ 1805940 w 1894840"/>
              <a:gd name="connsiteY3-78" fmla="*/ 2473960 h 2499360"/>
              <a:gd name="connsiteX4-79" fmla="*/ 0 w 1894840"/>
              <a:gd name="connsiteY4-80" fmla="*/ 2499360 h 2499360"/>
              <a:gd name="connsiteX5-81" fmla="*/ 0 w 1894840"/>
              <a:gd name="connsiteY5-82" fmla="*/ 0 h 2499360"/>
              <a:gd name="connsiteX0-83" fmla="*/ 0 w 1894840"/>
              <a:gd name="connsiteY0-84" fmla="*/ 0 h 2499360"/>
              <a:gd name="connsiteX1-85" fmla="*/ 1894840 w 1894840"/>
              <a:gd name="connsiteY1-86" fmla="*/ 0 h 2499360"/>
              <a:gd name="connsiteX2-87" fmla="*/ 1875790 w 1894840"/>
              <a:gd name="connsiteY2-88" fmla="*/ 1791970 h 2499360"/>
              <a:gd name="connsiteX3-89" fmla="*/ 1824990 w 1894840"/>
              <a:gd name="connsiteY3-90" fmla="*/ 2483485 h 2499360"/>
              <a:gd name="connsiteX4-91" fmla="*/ 0 w 1894840"/>
              <a:gd name="connsiteY4-92" fmla="*/ 2499360 h 2499360"/>
              <a:gd name="connsiteX5-93" fmla="*/ 0 w 1894840"/>
              <a:gd name="connsiteY5-94" fmla="*/ 0 h 2499360"/>
              <a:gd name="connsiteX0-95" fmla="*/ 0 w 1894840"/>
              <a:gd name="connsiteY0-96" fmla="*/ 0 h 2499360"/>
              <a:gd name="connsiteX1-97" fmla="*/ 1894840 w 1894840"/>
              <a:gd name="connsiteY1-98" fmla="*/ 0 h 2499360"/>
              <a:gd name="connsiteX2-99" fmla="*/ 1875790 w 1894840"/>
              <a:gd name="connsiteY2-100" fmla="*/ 1791970 h 2499360"/>
              <a:gd name="connsiteX3-101" fmla="*/ 1824990 w 1894840"/>
              <a:gd name="connsiteY3-102" fmla="*/ 2483485 h 2499360"/>
              <a:gd name="connsiteX4-103" fmla="*/ 0 w 1894840"/>
              <a:gd name="connsiteY4-104" fmla="*/ 2499360 h 2499360"/>
              <a:gd name="connsiteX5-105" fmla="*/ 0 w 1894840"/>
              <a:gd name="connsiteY5-106" fmla="*/ 0 h 2499360"/>
              <a:gd name="connsiteX0-107" fmla="*/ 0 w 1894840"/>
              <a:gd name="connsiteY0-108" fmla="*/ 0 h 2499360"/>
              <a:gd name="connsiteX1-109" fmla="*/ 1894840 w 1894840"/>
              <a:gd name="connsiteY1-110" fmla="*/ 0 h 2499360"/>
              <a:gd name="connsiteX2-111" fmla="*/ 1875790 w 1894840"/>
              <a:gd name="connsiteY2-112" fmla="*/ 1791970 h 2499360"/>
              <a:gd name="connsiteX3-113" fmla="*/ 1824990 w 1894840"/>
              <a:gd name="connsiteY3-114" fmla="*/ 2483485 h 2499360"/>
              <a:gd name="connsiteX4-115" fmla="*/ 0 w 1894840"/>
              <a:gd name="connsiteY4-116" fmla="*/ 2499360 h 2499360"/>
              <a:gd name="connsiteX5-117" fmla="*/ 953 w 1894840"/>
              <a:gd name="connsiteY5-118" fmla="*/ 1798320 h 2499360"/>
              <a:gd name="connsiteX6" fmla="*/ 0 w 1894840"/>
              <a:gd name="connsiteY6" fmla="*/ 0 h 2499360"/>
              <a:gd name="connsiteX0-119" fmla="*/ 0 w 1894840"/>
              <a:gd name="connsiteY0-120" fmla="*/ 0 h 2499360"/>
              <a:gd name="connsiteX1-121" fmla="*/ 1894840 w 1894840"/>
              <a:gd name="connsiteY1-122" fmla="*/ 0 h 2499360"/>
              <a:gd name="connsiteX2-123" fmla="*/ 1875790 w 1894840"/>
              <a:gd name="connsiteY2-124" fmla="*/ 1791970 h 2499360"/>
              <a:gd name="connsiteX3-125" fmla="*/ 1824990 w 1894840"/>
              <a:gd name="connsiteY3-126" fmla="*/ 2483485 h 2499360"/>
              <a:gd name="connsiteX4-127" fmla="*/ 0 w 1894840"/>
              <a:gd name="connsiteY4-128" fmla="*/ 2499360 h 2499360"/>
              <a:gd name="connsiteX5-129" fmla="*/ 953 w 1894840"/>
              <a:gd name="connsiteY5-130" fmla="*/ 1798320 h 2499360"/>
              <a:gd name="connsiteX6-131" fmla="*/ 0 w 1894840"/>
              <a:gd name="connsiteY6-132" fmla="*/ 0 h 2499360"/>
              <a:gd name="connsiteX0-133" fmla="*/ 0 w 1894840"/>
              <a:gd name="connsiteY0-134" fmla="*/ 0 h 2499360"/>
              <a:gd name="connsiteX1-135" fmla="*/ 1894840 w 1894840"/>
              <a:gd name="connsiteY1-136" fmla="*/ 0 h 2499360"/>
              <a:gd name="connsiteX2-137" fmla="*/ 1875790 w 1894840"/>
              <a:gd name="connsiteY2-138" fmla="*/ 1791970 h 2499360"/>
              <a:gd name="connsiteX3-139" fmla="*/ 1824990 w 1894840"/>
              <a:gd name="connsiteY3-140" fmla="*/ 2483485 h 2499360"/>
              <a:gd name="connsiteX4-141" fmla="*/ 0 w 1894840"/>
              <a:gd name="connsiteY4-142" fmla="*/ 2499360 h 2499360"/>
              <a:gd name="connsiteX5-143" fmla="*/ 953 w 1894840"/>
              <a:gd name="connsiteY5-144" fmla="*/ 1798320 h 2499360"/>
              <a:gd name="connsiteX6-145" fmla="*/ 0 w 1894840"/>
              <a:gd name="connsiteY6-146" fmla="*/ 0 h 2499360"/>
              <a:gd name="connsiteX0-147" fmla="*/ 0 w 1894840"/>
              <a:gd name="connsiteY0-148" fmla="*/ 0 h 2499360"/>
              <a:gd name="connsiteX1-149" fmla="*/ 1894840 w 1894840"/>
              <a:gd name="connsiteY1-150" fmla="*/ 0 h 2499360"/>
              <a:gd name="connsiteX2-151" fmla="*/ 1875790 w 1894840"/>
              <a:gd name="connsiteY2-152" fmla="*/ 1791970 h 2499360"/>
              <a:gd name="connsiteX3-153" fmla="*/ 1824990 w 1894840"/>
              <a:gd name="connsiteY3-154" fmla="*/ 2483485 h 2499360"/>
              <a:gd name="connsiteX4-155" fmla="*/ 0 w 1894840"/>
              <a:gd name="connsiteY4-156" fmla="*/ 2499360 h 2499360"/>
              <a:gd name="connsiteX5-157" fmla="*/ 953 w 1894840"/>
              <a:gd name="connsiteY5-158" fmla="*/ 1798320 h 2499360"/>
              <a:gd name="connsiteX6-159" fmla="*/ 0 w 1894840"/>
              <a:gd name="connsiteY6-160" fmla="*/ 0 h 2499360"/>
              <a:gd name="connsiteX0-161" fmla="*/ 0 w 1894840"/>
              <a:gd name="connsiteY0-162" fmla="*/ 0 h 2499360"/>
              <a:gd name="connsiteX1-163" fmla="*/ 1894840 w 1894840"/>
              <a:gd name="connsiteY1-164" fmla="*/ 0 h 2499360"/>
              <a:gd name="connsiteX2-165" fmla="*/ 1875790 w 1894840"/>
              <a:gd name="connsiteY2-166" fmla="*/ 1791970 h 2499360"/>
              <a:gd name="connsiteX3-167" fmla="*/ 1824990 w 1894840"/>
              <a:gd name="connsiteY3-168" fmla="*/ 2483485 h 2499360"/>
              <a:gd name="connsiteX4-169" fmla="*/ 0 w 1894840"/>
              <a:gd name="connsiteY4-170" fmla="*/ 2499360 h 2499360"/>
              <a:gd name="connsiteX5-171" fmla="*/ 953 w 1894840"/>
              <a:gd name="connsiteY5-172" fmla="*/ 1798320 h 2499360"/>
              <a:gd name="connsiteX6-173" fmla="*/ 0 w 1894840"/>
              <a:gd name="connsiteY6-174" fmla="*/ 0 h 2499360"/>
              <a:gd name="connsiteX0-175" fmla="*/ 0 w 1894840"/>
              <a:gd name="connsiteY0-176" fmla="*/ 0 h 2499360"/>
              <a:gd name="connsiteX1-177" fmla="*/ 1894840 w 1894840"/>
              <a:gd name="connsiteY1-178" fmla="*/ 0 h 2499360"/>
              <a:gd name="connsiteX2-179" fmla="*/ 1875790 w 1894840"/>
              <a:gd name="connsiteY2-180" fmla="*/ 1791970 h 2499360"/>
              <a:gd name="connsiteX3-181" fmla="*/ 1824990 w 1894840"/>
              <a:gd name="connsiteY3-182" fmla="*/ 2483485 h 2499360"/>
              <a:gd name="connsiteX4-183" fmla="*/ 0 w 1894840"/>
              <a:gd name="connsiteY4-184" fmla="*/ 2499360 h 2499360"/>
              <a:gd name="connsiteX5-185" fmla="*/ 953 w 1894840"/>
              <a:gd name="connsiteY5-186" fmla="*/ 1798320 h 2499360"/>
              <a:gd name="connsiteX6-187" fmla="*/ 0 w 1894840"/>
              <a:gd name="connsiteY6-188" fmla="*/ 0 h 2499360"/>
              <a:gd name="connsiteX0-189" fmla="*/ 0 w 1894840"/>
              <a:gd name="connsiteY0-190" fmla="*/ 0 h 2499360"/>
              <a:gd name="connsiteX1-191" fmla="*/ 1894840 w 1894840"/>
              <a:gd name="connsiteY1-192" fmla="*/ 0 h 2499360"/>
              <a:gd name="connsiteX2-193" fmla="*/ 1875790 w 1894840"/>
              <a:gd name="connsiteY2-194" fmla="*/ 1791970 h 2499360"/>
              <a:gd name="connsiteX3-195" fmla="*/ 1824990 w 1894840"/>
              <a:gd name="connsiteY3-196" fmla="*/ 2483485 h 2499360"/>
              <a:gd name="connsiteX4-197" fmla="*/ 0 w 1894840"/>
              <a:gd name="connsiteY4-198" fmla="*/ 2499360 h 2499360"/>
              <a:gd name="connsiteX5-199" fmla="*/ 953 w 1894840"/>
              <a:gd name="connsiteY5-200" fmla="*/ 1798320 h 2499360"/>
              <a:gd name="connsiteX6-201" fmla="*/ 0 w 1894840"/>
              <a:gd name="connsiteY6-202" fmla="*/ 0 h 2499360"/>
              <a:gd name="connsiteX0-203" fmla="*/ 0 w 1894840"/>
              <a:gd name="connsiteY0-204" fmla="*/ 0 h 2499360"/>
              <a:gd name="connsiteX1-205" fmla="*/ 1894840 w 1894840"/>
              <a:gd name="connsiteY1-206" fmla="*/ 0 h 2499360"/>
              <a:gd name="connsiteX2-207" fmla="*/ 1875790 w 1894840"/>
              <a:gd name="connsiteY2-208" fmla="*/ 1791970 h 2499360"/>
              <a:gd name="connsiteX3-209" fmla="*/ 1824990 w 1894840"/>
              <a:gd name="connsiteY3-210" fmla="*/ 2483485 h 2499360"/>
              <a:gd name="connsiteX4-211" fmla="*/ 0 w 1894840"/>
              <a:gd name="connsiteY4-212" fmla="*/ 2499360 h 2499360"/>
              <a:gd name="connsiteX5-213" fmla="*/ 15240 w 1894840"/>
              <a:gd name="connsiteY5-214" fmla="*/ 1636395 h 2499360"/>
              <a:gd name="connsiteX6-215" fmla="*/ 0 w 1894840"/>
              <a:gd name="connsiteY6-216" fmla="*/ 0 h 2499360"/>
              <a:gd name="connsiteX0-217" fmla="*/ 0 w 1894840"/>
              <a:gd name="connsiteY0-218" fmla="*/ 0 h 2499360"/>
              <a:gd name="connsiteX1-219" fmla="*/ 1894840 w 1894840"/>
              <a:gd name="connsiteY1-220" fmla="*/ 0 h 2499360"/>
              <a:gd name="connsiteX2-221" fmla="*/ 1875790 w 1894840"/>
              <a:gd name="connsiteY2-222" fmla="*/ 1791970 h 2499360"/>
              <a:gd name="connsiteX3-223" fmla="*/ 1824990 w 1894840"/>
              <a:gd name="connsiteY3-224" fmla="*/ 2483485 h 2499360"/>
              <a:gd name="connsiteX4-225" fmla="*/ 0 w 1894840"/>
              <a:gd name="connsiteY4-226" fmla="*/ 2499360 h 2499360"/>
              <a:gd name="connsiteX5-227" fmla="*/ 10478 w 1894840"/>
              <a:gd name="connsiteY5-228" fmla="*/ 1750695 h 2499360"/>
              <a:gd name="connsiteX6-229" fmla="*/ 0 w 1894840"/>
              <a:gd name="connsiteY6-230" fmla="*/ 0 h 2499360"/>
              <a:gd name="connsiteX0-231" fmla="*/ 0 w 1894840"/>
              <a:gd name="connsiteY0-232" fmla="*/ 0 h 2499360"/>
              <a:gd name="connsiteX1-233" fmla="*/ 1894840 w 1894840"/>
              <a:gd name="connsiteY1-234" fmla="*/ 0 h 2499360"/>
              <a:gd name="connsiteX2-235" fmla="*/ 1875790 w 1894840"/>
              <a:gd name="connsiteY2-236" fmla="*/ 1791970 h 2499360"/>
              <a:gd name="connsiteX3-237" fmla="*/ 1824990 w 1894840"/>
              <a:gd name="connsiteY3-238" fmla="*/ 2483485 h 2499360"/>
              <a:gd name="connsiteX4-239" fmla="*/ 0 w 1894840"/>
              <a:gd name="connsiteY4-240" fmla="*/ 2499360 h 2499360"/>
              <a:gd name="connsiteX5-241" fmla="*/ 10478 w 1894840"/>
              <a:gd name="connsiteY5-242" fmla="*/ 1750695 h 2499360"/>
              <a:gd name="connsiteX6-243" fmla="*/ 0 w 1894840"/>
              <a:gd name="connsiteY6-244" fmla="*/ 0 h 2499360"/>
              <a:gd name="connsiteX0-245" fmla="*/ 0 w 1894840"/>
              <a:gd name="connsiteY0-246" fmla="*/ 0 h 2499360"/>
              <a:gd name="connsiteX1-247" fmla="*/ 1894840 w 1894840"/>
              <a:gd name="connsiteY1-248" fmla="*/ 0 h 2499360"/>
              <a:gd name="connsiteX2-249" fmla="*/ 1875790 w 1894840"/>
              <a:gd name="connsiteY2-250" fmla="*/ 1791970 h 2499360"/>
              <a:gd name="connsiteX3-251" fmla="*/ 1824990 w 1894840"/>
              <a:gd name="connsiteY3-252" fmla="*/ 2483485 h 2499360"/>
              <a:gd name="connsiteX4-253" fmla="*/ 0 w 1894840"/>
              <a:gd name="connsiteY4-254" fmla="*/ 2499360 h 2499360"/>
              <a:gd name="connsiteX5-255" fmla="*/ 10478 w 1894840"/>
              <a:gd name="connsiteY5-256" fmla="*/ 1750695 h 2499360"/>
              <a:gd name="connsiteX6-257" fmla="*/ 0 w 1894840"/>
              <a:gd name="connsiteY6-258" fmla="*/ 0 h 2499360"/>
              <a:gd name="connsiteX0-259" fmla="*/ 0 w 1894840"/>
              <a:gd name="connsiteY0-260" fmla="*/ 0 h 2499360"/>
              <a:gd name="connsiteX1-261" fmla="*/ 1894840 w 1894840"/>
              <a:gd name="connsiteY1-262" fmla="*/ 0 h 2499360"/>
              <a:gd name="connsiteX2-263" fmla="*/ 1875790 w 1894840"/>
              <a:gd name="connsiteY2-264" fmla="*/ 1791970 h 2499360"/>
              <a:gd name="connsiteX3-265" fmla="*/ 1824990 w 1894840"/>
              <a:gd name="connsiteY3-266" fmla="*/ 2483485 h 2499360"/>
              <a:gd name="connsiteX4-267" fmla="*/ 0 w 1894840"/>
              <a:gd name="connsiteY4-268" fmla="*/ 2499360 h 2499360"/>
              <a:gd name="connsiteX5-269" fmla="*/ 10478 w 1894840"/>
              <a:gd name="connsiteY5-270" fmla="*/ 1750695 h 2499360"/>
              <a:gd name="connsiteX6-271" fmla="*/ 0 w 1894840"/>
              <a:gd name="connsiteY6-272" fmla="*/ 0 h 2499360"/>
              <a:gd name="connsiteX0-273" fmla="*/ 0 w 1894840"/>
              <a:gd name="connsiteY0-274" fmla="*/ 0 h 2483485"/>
              <a:gd name="connsiteX1-275" fmla="*/ 1894840 w 1894840"/>
              <a:gd name="connsiteY1-276" fmla="*/ 0 h 2483485"/>
              <a:gd name="connsiteX2-277" fmla="*/ 1875790 w 1894840"/>
              <a:gd name="connsiteY2-278" fmla="*/ 1791970 h 2483485"/>
              <a:gd name="connsiteX3-279" fmla="*/ 1824990 w 1894840"/>
              <a:gd name="connsiteY3-280" fmla="*/ 2483485 h 2483485"/>
              <a:gd name="connsiteX4-281" fmla="*/ 147638 w 1894840"/>
              <a:gd name="connsiteY4-282" fmla="*/ 2475548 h 2483485"/>
              <a:gd name="connsiteX5-283" fmla="*/ 10478 w 1894840"/>
              <a:gd name="connsiteY5-284" fmla="*/ 1750695 h 2483485"/>
              <a:gd name="connsiteX6-285" fmla="*/ 0 w 1894840"/>
              <a:gd name="connsiteY6-286" fmla="*/ 0 h 2483485"/>
              <a:gd name="connsiteX0-287" fmla="*/ 0 w 1894840"/>
              <a:gd name="connsiteY0-288" fmla="*/ 0 h 2485073"/>
              <a:gd name="connsiteX1-289" fmla="*/ 1894840 w 1894840"/>
              <a:gd name="connsiteY1-290" fmla="*/ 0 h 2485073"/>
              <a:gd name="connsiteX2-291" fmla="*/ 1875790 w 1894840"/>
              <a:gd name="connsiteY2-292" fmla="*/ 1791970 h 2485073"/>
              <a:gd name="connsiteX3-293" fmla="*/ 1824990 w 1894840"/>
              <a:gd name="connsiteY3-294" fmla="*/ 2483485 h 2485073"/>
              <a:gd name="connsiteX4-295" fmla="*/ 100013 w 1894840"/>
              <a:gd name="connsiteY4-296" fmla="*/ 2485073 h 2485073"/>
              <a:gd name="connsiteX5-297" fmla="*/ 10478 w 1894840"/>
              <a:gd name="connsiteY5-298" fmla="*/ 1750695 h 2485073"/>
              <a:gd name="connsiteX6-299" fmla="*/ 0 w 1894840"/>
              <a:gd name="connsiteY6-300" fmla="*/ 0 h 2485073"/>
              <a:gd name="connsiteX0-301" fmla="*/ 0 w 1894840"/>
              <a:gd name="connsiteY0-302" fmla="*/ 0 h 2485073"/>
              <a:gd name="connsiteX1-303" fmla="*/ 1894840 w 1894840"/>
              <a:gd name="connsiteY1-304" fmla="*/ 0 h 2485073"/>
              <a:gd name="connsiteX2-305" fmla="*/ 1875790 w 1894840"/>
              <a:gd name="connsiteY2-306" fmla="*/ 1791970 h 2485073"/>
              <a:gd name="connsiteX3-307" fmla="*/ 1824990 w 1894840"/>
              <a:gd name="connsiteY3-308" fmla="*/ 2483485 h 2485073"/>
              <a:gd name="connsiteX4-309" fmla="*/ 100013 w 1894840"/>
              <a:gd name="connsiteY4-310" fmla="*/ 2485073 h 2485073"/>
              <a:gd name="connsiteX5-311" fmla="*/ 10478 w 1894840"/>
              <a:gd name="connsiteY5-312" fmla="*/ 1750695 h 2485073"/>
              <a:gd name="connsiteX6-313" fmla="*/ 0 w 1894840"/>
              <a:gd name="connsiteY6-314" fmla="*/ 0 h 2485073"/>
              <a:gd name="connsiteX0-315" fmla="*/ 0 w 1894840"/>
              <a:gd name="connsiteY0-316" fmla="*/ 0 h 2485073"/>
              <a:gd name="connsiteX1-317" fmla="*/ 1894840 w 1894840"/>
              <a:gd name="connsiteY1-318" fmla="*/ 0 h 2485073"/>
              <a:gd name="connsiteX2-319" fmla="*/ 1875790 w 1894840"/>
              <a:gd name="connsiteY2-320" fmla="*/ 1791970 h 2485073"/>
              <a:gd name="connsiteX3-321" fmla="*/ 1824990 w 1894840"/>
              <a:gd name="connsiteY3-322" fmla="*/ 2483485 h 2485073"/>
              <a:gd name="connsiteX4-323" fmla="*/ 100013 w 1894840"/>
              <a:gd name="connsiteY4-324" fmla="*/ 2485073 h 2485073"/>
              <a:gd name="connsiteX5-325" fmla="*/ 10478 w 1894840"/>
              <a:gd name="connsiteY5-326" fmla="*/ 1750695 h 2485073"/>
              <a:gd name="connsiteX6-327" fmla="*/ 0 w 1894840"/>
              <a:gd name="connsiteY6-328" fmla="*/ 0 h 2485073"/>
              <a:gd name="connsiteX0-329" fmla="*/ 0 w 1894840"/>
              <a:gd name="connsiteY0-330" fmla="*/ 0 h 2485073"/>
              <a:gd name="connsiteX1-331" fmla="*/ 1894840 w 1894840"/>
              <a:gd name="connsiteY1-332" fmla="*/ 0 h 2485073"/>
              <a:gd name="connsiteX2-333" fmla="*/ 1875790 w 1894840"/>
              <a:gd name="connsiteY2-334" fmla="*/ 1791970 h 2485073"/>
              <a:gd name="connsiteX3-335" fmla="*/ 1824990 w 1894840"/>
              <a:gd name="connsiteY3-336" fmla="*/ 2483485 h 2485073"/>
              <a:gd name="connsiteX4-337" fmla="*/ 100013 w 1894840"/>
              <a:gd name="connsiteY4-338" fmla="*/ 2485073 h 2485073"/>
              <a:gd name="connsiteX5-339" fmla="*/ 10478 w 1894840"/>
              <a:gd name="connsiteY5-340" fmla="*/ 1750695 h 2485073"/>
              <a:gd name="connsiteX6-341" fmla="*/ 0 w 1894840"/>
              <a:gd name="connsiteY6-342" fmla="*/ 0 h 2485073"/>
              <a:gd name="connsiteX0-343" fmla="*/ 0 w 1894840"/>
              <a:gd name="connsiteY0-344" fmla="*/ 0 h 2485073"/>
              <a:gd name="connsiteX1-345" fmla="*/ 1894840 w 1894840"/>
              <a:gd name="connsiteY1-346" fmla="*/ 0 h 2485073"/>
              <a:gd name="connsiteX2-347" fmla="*/ 1875790 w 1894840"/>
              <a:gd name="connsiteY2-348" fmla="*/ 1791970 h 2485073"/>
              <a:gd name="connsiteX3-349" fmla="*/ 1824990 w 1894840"/>
              <a:gd name="connsiteY3-350" fmla="*/ 2483485 h 2485073"/>
              <a:gd name="connsiteX4-351" fmla="*/ 100013 w 1894840"/>
              <a:gd name="connsiteY4-352" fmla="*/ 2485073 h 2485073"/>
              <a:gd name="connsiteX5-353" fmla="*/ 10478 w 1894840"/>
              <a:gd name="connsiteY5-354" fmla="*/ 1750695 h 2485073"/>
              <a:gd name="connsiteX6-355" fmla="*/ 0 w 1894840"/>
              <a:gd name="connsiteY6-356" fmla="*/ 0 h 2485073"/>
              <a:gd name="connsiteX0-357" fmla="*/ 0 w 1894840"/>
              <a:gd name="connsiteY0-358" fmla="*/ 0 h 2485073"/>
              <a:gd name="connsiteX1-359" fmla="*/ 1894840 w 1894840"/>
              <a:gd name="connsiteY1-360" fmla="*/ 0 h 2485073"/>
              <a:gd name="connsiteX2-361" fmla="*/ 1875790 w 1894840"/>
              <a:gd name="connsiteY2-362" fmla="*/ 1791970 h 2485073"/>
              <a:gd name="connsiteX3-363" fmla="*/ 1824990 w 1894840"/>
              <a:gd name="connsiteY3-364" fmla="*/ 2483485 h 2485073"/>
              <a:gd name="connsiteX4-365" fmla="*/ 100013 w 1894840"/>
              <a:gd name="connsiteY4-366" fmla="*/ 2485073 h 2485073"/>
              <a:gd name="connsiteX5-367" fmla="*/ 10478 w 1894840"/>
              <a:gd name="connsiteY5-368" fmla="*/ 1750695 h 2485073"/>
              <a:gd name="connsiteX6-369" fmla="*/ 0 w 1894840"/>
              <a:gd name="connsiteY6-370" fmla="*/ 0 h 24850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131" y="connsiteY6-132"/>
              </a:cxn>
            </a:cxnLst>
            <a:rect l="l" t="t" r="r" b="b"/>
            <a:pathLst>
              <a:path w="1894840" h="2485073">
                <a:moveTo>
                  <a:pt x="0" y="0"/>
                </a:moveTo>
                <a:lnTo>
                  <a:pt x="1894840" y="0"/>
                </a:lnTo>
                <a:cubicBezTo>
                  <a:pt x="1893782" y="617432"/>
                  <a:pt x="1876848" y="1174538"/>
                  <a:pt x="1875790" y="1791970"/>
                </a:cubicBezTo>
                <a:cubicBezTo>
                  <a:pt x="1756198" y="2245783"/>
                  <a:pt x="1887432" y="2055072"/>
                  <a:pt x="1824990" y="2483485"/>
                </a:cubicBezTo>
                <a:lnTo>
                  <a:pt x="100013" y="2485073"/>
                </a:lnTo>
                <a:cubicBezTo>
                  <a:pt x="86043" y="2256155"/>
                  <a:pt x="334011" y="1398587"/>
                  <a:pt x="10478" y="1750695"/>
                </a:cubicBezTo>
                <a:cubicBezTo>
                  <a:pt x="10160" y="1151255"/>
                  <a:pt x="318" y="599440"/>
                  <a:pt x="0" y="0"/>
                </a:cubicBezTo>
                <a:close/>
              </a:path>
            </a:pathLst>
          </a:custGeom>
          <a:blipFill>
            <a:blip r:embed="rId8"/>
            <a:stretch>
              <a:fillRect l="-4425" t="-506" r="-53005" b="-35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26" name="组合 125"/>
          <p:cNvGrpSpPr/>
          <p:nvPr/>
        </p:nvGrpSpPr>
        <p:grpSpPr>
          <a:xfrm>
            <a:off x="-49493" y="5870606"/>
            <a:ext cx="12288464" cy="1097956"/>
            <a:chOff x="-57705" y="4083544"/>
            <a:chExt cx="9216348" cy="1122465"/>
          </a:xfrm>
        </p:grpSpPr>
        <p:sp>
          <p:nvSpPr>
            <p:cNvPr id="127" name="Line 7"/>
            <p:cNvSpPr>
              <a:spLocks noChangeShapeType="1"/>
            </p:cNvSpPr>
            <p:nvPr/>
          </p:nvSpPr>
          <p:spPr bwMode="auto">
            <a:xfrm flipV="1">
              <a:off x="34536" y="4084760"/>
              <a:ext cx="3168886" cy="10157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>
                      <a:alpha val="7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28" name="Line 8"/>
            <p:cNvSpPr>
              <a:spLocks noChangeShapeType="1"/>
            </p:cNvSpPr>
            <p:nvPr/>
          </p:nvSpPr>
          <p:spPr bwMode="auto">
            <a:xfrm flipV="1">
              <a:off x="1942771" y="4084760"/>
              <a:ext cx="1839164" cy="988625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29" name="Line 9"/>
            <p:cNvSpPr>
              <a:spLocks noChangeShapeType="1"/>
            </p:cNvSpPr>
            <p:nvPr/>
          </p:nvSpPr>
          <p:spPr bwMode="auto">
            <a:xfrm flipV="1">
              <a:off x="3669682" y="4171672"/>
              <a:ext cx="535343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>
                      <a:alpha val="73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/>
            </a:p>
          </p:txBody>
        </p:sp>
        <p:sp>
          <p:nvSpPr>
            <p:cNvPr id="130" name="Line 10"/>
            <p:cNvSpPr>
              <a:spLocks noChangeShapeType="1"/>
            </p:cNvSpPr>
            <p:nvPr/>
          </p:nvSpPr>
          <p:spPr bwMode="auto">
            <a:xfrm flipH="1" flipV="1">
              <a:off x="4731822" y="4171672"/>
              <a:ext cx="526711" cy="9180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31" name="Line 11"/>
            <p:cNvSpPr>
              <a:spLocks noChangeShapeType="1"/>
            </p:cNvSpPr>
            <p:nvPr/>
          </p:nvSpPr>
          <p:spPr bwMode="auto">
            <a:xfrm flipH="1" flipV="1">
              <a:off x="5464433" y="4223722"/>
              <a:ext cx="1965759" cy="982287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61E1EA">
                      <a:alpha val="6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/>
            </a:p>
          </p:txBody>
        </p:sp>
        <p:sp>
          <p:nvSpPr>
            <p:cNvPr id="132" name="Line 12"/>
            <p:cNvSpPr>
              <a:spLocks noChangeShapeType="1"/>
            </p:cNvSpPr>
            <p:nvPr/>
          </p:nvSpPr>
          <p:spPr bwMode="auto">
            <a:xfrm flipH="1" flipV="1">
              <a:off x="6121897" y="4083544"/>
              <a:ext cx="2832134" cy="1006140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E27FF6">
                      <a:alpha val="91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/>
            </a:p>
          </p:txBody>
        </p:sp>
        <p:sp>
          <p:nvSpPr>
            <p:cNvPr id="133" name="Line 13"/>
            <p:cNvSpPr>
              <a:spLocks noChangeShapeType="1"/>
            </p:cNvSpPr>
            <p:nvPr/>
          </p:nvSpPr>
          <p:spPr bwMode="auto">
            <a:xfrm flipH="1" flipV="1">
              <a:off x="7381306" y="4171671"/>
              <a:ext cx="1777337" cy="492811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34" name="Line 13"/>
            <p:cNvSpPr>
              <a:spLocks noChangeShapeType="1"/>
            </p:cNvSpPr>
            <p:nvPr/>
          </p:nvSpPr>
          <p:spPr bwMode="auto">
            <a:xfrm flipV="1">
              <a:off x="-57705" y="4117718"/>
              <a:ext cx="1964362" cy="502123"/>
            </a:xfrm>
            <a:prstGeom prst="line">
              <a:avLst/>
            </a:prstGeom>
            <a:solidFill>
              <a:srgbClr val="150D3E"/>
            </a:solidFill>
            <a:ln w="9525">
              <a:gradFill flip="none" rotWithShape="1">
                <a:gsLst>
                  <a:gs pos="0">
                    <a:srgbClr val="61E1EA">
                      <a:alpha val="1100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rgbClr val="00A2E9">
                      <a:alpha val="40000"/>
                    </a:srgbClr>
                  </a:gs>
                </a:gsLst>
                <a:lin ang="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135" name="Line 11"/>
          <p:cNvSpPr>
            <a:spLocks noChangeShapeType="1"/>
          </p:cNvSpPr>
          <p:nvPr/>
        </p:nvSpPr>
        <p:spPr bwMode="auto">
          <a:xfrm flipH="1">
            <a:off x="-347583" y="6234713"/>
            <a:ext cx="12466088" cy="75475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00A2E9">
                    <a:alpha val="40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sp>
        <p:nvSpPr>
          <p:cNvPr id="136" name="Line 11"/>
          <p:cNvSpPr>
            <a:spLocks noChangeShapeType="1"/>
          </p:cNvSpPr>
          <p:nvPr/>
        </p:nvSpPr>
        <p:spPr bwMode="auto">
          <a:xfrm flipH="1">
            <a:off x="-347583" y="5954237"/>
            <a:ext cx="12466088" cy="75475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1000">
                  <a:srgbClr val="61E1EA">
                    <a:alpha val="6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sp>
        <p:nvSpPr>
          <p:cNvPr id="137" name="Line 11"/>
          <p:cNvSpPr>
            <a:spLocks noChangeShapeType="1"/>
          </p:cNvSpPr>
          <p:nvPr/>
        </p:nvSpPr>
        <p:spPr bwMode="auto">
          <a:xfrm flipH="1">
            <a:off x="-347583" y="6626676"/>
            <a:ext cx="12466088" cy="75475"/>
          </a:xfrm>
          <a:prstGeom prst="line">
            <a:avLst/>
          </a:prstGeom>
          <a:solidFill>
            <a:srgbClr val="150D3E"/>
          </a:solidFill>
          <a:ln w="9525">
            <a:gradFill flip="none" rotWithShape="1">
              <a:gsLst>
                <a:gs pos="0">
                  <a:srgbClr val="61E1EA">
                    <a:alpha val="11000"/>
                  </a:srgbClr>
                </a:gs>
                <a:gs pos="98230">
                  <a:srgbClr val="80ECDF">
                    <a:alpha val="0"/>
                  </a:srgbClr>
                </a:gs>
                <a:gs pos="55000">
                  <a:srgbClr val="61E1EA">
                    <a:alpha val="27000"/>
                  </a:srgbClr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ransmiss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46914E-7 L 0.19844 -0.00401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13" y="-2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46914E-7 L 0.19844 -0.00401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1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10" presetClass="entr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00"/>
                            </p:stCondLst>
                            <p:childTnLst>
                              <p:par>
                                <p:cTn id="27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5" grpId="0"/>
      <p:bldP spid="17" grpId="0" animBg="1"/>
      <p:bldP spid="17" grpId="1" animBg="1"/>
      <p:bldP spid="18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REPLAC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1,16777215|2,5385211|3,15594532"/>
  <p:tag name="LINKREPLAC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1,16777215|2,5385211|3,15594532"/>
  <p:tag name="LINKREPLAC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1,16777215|2,5385211|3,15594532"/>
  <p:tag name="LINKREPLAC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1,16777215|2,5385211|3,15594532"/>
  <p:tag name="LINKREPLAC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1,16777215|2,5385211|3,15594532"/>
  <p:tag name="LINKREPLAC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1,16777215|2,5385211|3,15594532"/>
  <p:tag name="LINKREPLAC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1,0|2,5385211|3,15594532"/>
  <p:tag name="LINKREPLAC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259</Words>
  <Application>Microsoft Office PowerPoint</Application>
  <PresentationFormat>宽屏</PresentationFormat>
  <Paragraphs>19</Paragraphs>
  <Slides>14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Mobitale Versalete</vt:lpstr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东庆 商</cp:lastModifiedBy>
  <cp:revision>14</cp:revision>
  <dcterms:created xsi:type="dcterms:W3CDTF">2018-06-15T07:58:00Z</dcterms:created>
  <dcterms:modified xsi:type="dcterms:W3CDTF">2018-12-21T11:56:55Z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